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handoutMasterIdLst>
    <p:handoutMasterId r:id="rId13"/>
  </p:handoutMasterIdLst>
  <p:sldIdLst>
    <p:sldId id="325" r:id="rId5"/>
    <p:sldId id="326" r:id="rId6"/>
    <p:sldId id="327" r:id="rId7"/>
    <p:sldId id="328" r:id="rId8"/>
    <p:sldId id="329" r:id="rId9"/>
    <p:sldId id="330" r:id="rId10"/>
    <p:sldId id="331" r:id="rId1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85"/>
      </p:cViewPr>
      <p:guideLst/>
    </p:cSldViewPr>
  </p:slideViewPr>
  <p:notesTextViewPr>
    <p:cViewPr>
      <p:scale>
        <a:sx n="1" d="1"/>
        <a:sy n="1" d="1"/>
      </p:scale>
      <p:origin x="0" y="0"/>
    </p:cViewPr>
  </p:notesTextViewPr>
  <p:notesViewPr>
    <p:cSldViewPr snapToGrid="0">
      <p:cViewPr varScale="1">
        <p:scale>
          <a:sx n="86" d="100"/>
          <a:sy n="86" d="100"/>
        </p:scale>
        <p:origin x="307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1_2" csCatId="accent1" phldr="1"/>
      <dgm:spPr/>
      <dgm:t>
        <a:bodyPr rtlCol="0"/>
        <a:lstStyle/>
        <a:p>
          <a:pPr rtl="0"/>
          <a:endParaRPr lang="en-US"/>
        </a:p>
      </dgm:t>
    </dgm:pt>
    <dgm:pt modelId="{D5E789D9-D9A2-45AC-BAF9-1308191BA789}">
      <dgm:prSet/>
      <dgm:spPr/>
      <dgm:t>
        <a:bodyPr rtlCol="0"/>
        <a:lstStyle/>
        <a:p>
          <a:pPr rtl="0"/>
          <a:r>
            <a:rPr lang="fr-FR" noProof="1"/>
            <a:t>Introduction</a:t>
          </a:r>
        </a:p>
      </dgm:t>
    </dgm:pt>
    <dgm:pt modelId="{6D2538D1-07F6-4AD0-A180-0652C7ED8A0F}" type="parTrans" cxnId="{D2E2B977-38C3-4B6F-ABF6-6DF60DD5A34A}">
      <dgm:prSet/>
      <dgm:spPr/>
      <dgm:t>
        <a:bodyPr rtlCol="0"/>
        <a:lstStyle/>
        <a:p>
          <a:pPr rtl="0"/>
          <a:endParaRPr lang="fr-FR" noProof="1"/>
        </a:p>
      </dgm:t>
    </dgm:pt>
    <dgm:pt modelId="{A9AFE83E-6D8C-4421-B047-95AE8E9BCF60}" type="sibTrans" cxnId="{D2E2B977-38C3-4B6F-ABF6-6DF60DD5A34A}">
      <dgm:prSet/>
      <dgm:spPr/>
      <dgm:t>
        <a:bodyPr rtlCol="0"/>
        <a:lstStyle/>
        <a:p>
          <a:pPr rtl="0"/>
          <a:endParaRPr lang="fr-FR" noProof="1"/>
        </a:p>
      </dgm:t>
    </dgm:pt>
    <dgm:pt modelId="{E1E0C50E-73C0-4257-9C39-B671885BAC98}">
      <dgm:prSet/>
      <dgm:spPr/>
      <dgm:t>
        <a:bodyPr rtlCol="0"/>
        <a:lstStyle/>
        <a:p>
          <a:pPr rtl="0"/>
          <a:r>
            <a:rPr lang="fr-FR" noProof="1"/>
            <a:t>Contexte général et analyse du besoin</a:t>
          </a:r>
        </a:p>
      </dgm:t>
    </dgm:pt>
    <dgm:pt modelId="{265FF296-A501-4605-A529-6339EC9F44E3}" type="parTrans" cxnId="{D1991ACA-DCBF-4823-ADED-C9E347102AC5}">
      <dgm:prSet/>
      <dgm:spPr/>
      <dgm:t>
        <a:bodyPr rtlCol="0"/>
        <a:lstStyle/>
        <a:p>
          <a:pPr rtl="0"/>
          <a:endParaRPr lang="fr-FR" noProof="1"/>
        </a:p>
      </dgm:t>
    </dgm:pt>
    <dgm:pt modelId="{B5361973-B6A4-4EEE-9E68-57D97A89887D}" type="sibTrans" cxnId="{D1991ACA-DCBF-4823-ADED-C9E347102AC5}">
      <dgm:prSet/>
      <dgm:spPr/>
      <dgm:t>
        <a:bodyPr rtlCol="0"/>
        <a:lstStyle/>
        <a:p>
          <a:pPr rtl="0"/>
          <a:endParaRPr lang="fr-FR" noProof="1"/>
        </a:p>
      </dgm:t>
    </dgm:pt>
    <dgm:pt modelId="{8995164A-B2E1-4D50-9BDF-8B1F485C4209}">
      <dgm:prSet/>
      <dgm:spPr/>
      <dgm:t>
        <a:bodyPr rtlCol="0"/>
        <a:lstStyle/>
        <a:p>
          <a:pPr rtl="0"/>
          <a:r>
            <a:rPr lang="fr-FR" noProof="1"/>
            <a:t>Benchmark</a:t>
          </a:r>
        </a:p>
      </dgm:t>
    </dgm:pt>
    <dgm:pt modelId="{3BFA6CDF-23F9-4663-9B2D-E043E53E6291}" type="parTrans" cxnId="{C3B84390-2EDA-4BE1-A687-EB7CA7F66BD1}">
      <dgm:prSet/>
      <dgm:spPr/>
      <dgm:t>
        <a:bodyPr rtlCol="0"/>
        <a:lstStyle/>
        <a:p>
          <a:pPr rtl="0"/>
          <a:endParaRPr lang="fr-FR" noProof="1"/>
        </a:p>
      </dgm:t>
    </dgm:pt>
    <dgm:pt modelId="{28D1F382-4B8E-4620-AFD6-079E8F343E6C}" type="sibTrans" cxnId="{C3B84390-2EDA-4BE1-A687-EB7CA7F66BD1}">
      <dgm:prSet/>
      <dgm:spPr/>
      <dgm:t>
        <a:bodyPr rtlCol="0"/>
        <a:lstStyle/>
        <a:p>
          <a:pPr rtl="0"/>
          <a:endParaRPr lang="fr-FR" noProof="1"/>
        </a:p>
      </dgm:t>
    </dgm:pt>
    <dgm:pt modelId="{47EAC16E-AC39-45F6-B4E8-84B68C6ACCC2}">
      <dgm:prSet/>
      <dgm:spPr/>
      <dgm:t>
        <a:bodyPr rtlCol="0"/>
        <a:lstStyle/>
        <a:p>
          <a:pPr rtl="0"/>
          <a:r>
            <a:rPr lang="fr-FR" noProof="1"/>
            <a:t>Étude des technologies existante</a:t>
          </a:r>
        </a:p>
      </dgm:t>
    </dgm:pt>
    <dgm:pt modelId="{BBD28229-8D64-4860-AED0-41D2066FCD99}" type="parTrans" cxnId="{40840618-55C4-4477-B692-0C7455559239}">
      <dgm:prSet/>
      <dgm:spPr/>
      <dgm:t>
        <a:bodyPr rtlCol="0"/>
        <a:lstStyle/>
        <a:p>
          <a:pPr rtl="0"/>
          <a:endParaRPr lang="fr-FR" noProof="1"/>
        </a:p>
      </dgm:t>
    </dgm:pt>
    <dgm:pt modelId="{DC96452D-EDE6-4BD3-8C45-4F9F9CCC7D55}" type="sibTrans" cxnId="{40840618-55C4-4477-B692-0C7455559239}">
      <dgm:prSet/>
      <dgm:spPr/>
      <dgm:t>
        <a:bodyPr rtlCol="0"/>
        <a:lstStyle/>
        <a:p>
          <a:pPr rtl="0"/>
          <a:endParaRPr lang="fr-FR" noProof="1"/>
        </a:p>
      </dgm:t>
    </dgm:pt>
    <dgm:pt modelId="{4491FF9F-1E44-4C36-BC2C-5B55ED600E79}">
      <dgm:prSet/>
      <dgm:spPr/>
      <dgm:t>
        <a:bodyPr rtlCol="0"/>
        <a:lstStyle/>
        <a:p>
          <a:pPr rtl="0"/>
          <a:r>
            <a:rPr lang="fr-FR" noProof="1"/>
            <a:t>Spécification fonctionnelles et techniques de l’application mobile et l’API</a:t>
          </a:r>
        </a:p>
      </dgm:t>
    </dgm:pt>
    <dgm:pt modelId="{C48EADD7-6584-4B55-A178-B27F9427FBFF}" type="parTrans" cxnId="{51BC6168-8189-4D31-A2D9-BDF517434D28}">
      <dgm:prSet/>
      <dgm:spPr/>
      <dgm:t>
        <a:bodyPr rtlCol="0"/>
        <a:lstStyle/>
        <a:p>
          <a:pPr rtl="0"/>
          <a:endParaRPr lang="fr-FR" noProof="1"/>
        </a:p>
      </dgm:t>
    </dgm:pt>
    <dgm:pt modelId="{3AF71B4F-B5EB-4800-9258-CB2378F73949}" type="sibTrans" cxnId="{51BC6168-8189-4D31-A2D9-BDF517434D28}">
      <dgm:prSet/>
      <dgm:spPr/>
      <dgm:t>
        <a:bodyPr rtlCol="0"/>
        <a:lstStyle/>
        <a:p>
          <a:pPr rtl="0"/>
          <a:endParaRPr lang="fr-FR" noProof="1"/>
        </a:p>
      </dgm:t>
    </dgm:pt>
    <dgm:pt modelId="{31ED2C1C-0880-40EC-A423-099FDCE71E06}">
      <dgm:prSet/>
      <dgm:spPr/>
      <dgm:t>
        <a:bodyPr rtlCol="0"/>
        <a:lstStyle/>
        <a:p>
          <a:pPr rtl="0"/>
          <a:r>
            <a:rPr lang="fr-FR" noProof="1"/>
            <a:t>Production</a:t>
          </a:r>
        </a:p>
      </dgm:t>
    </dgm:pt>
    <dgm:pt modelId="{A16039F0-30E5-4560-9474-39EC3D2AABCA}" type="parTrans" cxnId="{F50FA90C-013A-44B7-88F0-85B27A41EB0E}">
      <dgm:prSet/>
      <dgm:spPr/>
      <dgm:t>
        <a:bodyPr rtlCol="0"/>
        <a:lstStyle/>
        <a:p>
          <a:pPr rtl="0"/>
          <a:endParaRPr lang="fr-FR" noProof="1"/>
        </a:p>
      </dgm:t>
    </dgm:pt>
    <dgm:pt modelId="{57544F5F-76F6-4E7F-8253-C3188E34C793}" type="sibTrans" cxnId="{F50FA90C-013A-44B7-88F0-85B27A41EB0E}">
      <dgm:prSet/>
      <dgm:spPr/>
      <dgm:t>
        <a:bodyPr rtlCol="0"/>
        <a:lstStyle/>
        <a:p>
          <a:pPr rtl="0"/>
          <a:endParaRPr lang="fr-FR" noProof="1"/>
        </a:p>
      </dgm:t>
    </dgm:pt>
    <dgm:pt modelId="{A2F32125-C464-489F-89BB-DE0D10D70265}">
      <dgm:prSet/>
      <dgm:spPr/>
      <dgm:t>
        <a:bodyPr rtlCol="0"/>
        <a:lstStyle/>
        <a:p>
          <a:pPr rtl="0"/>
          <a:r>
            <a:rPr lang="fr-FR" noProof="1"/>
            <a:t>Développement des applicatins et tests</a:t>
          </a:r>
        </a:p>
      </dgm:t>
    </dgm:pt>
    <dgm:pt modelId="{A0E5D105-DDF5-410B-8ED4-022D15E38074}" type="parTrans" cxnId="{ED10C428-44B9-4300-83B0-3B1D6121FB5E}">
      <dgm:prSet/>
      <dgm:spPr/>
      <dgm:t>
        <a:bodyPr rtlCol="0"/>
        <a:lstStyle/>
        <a:p>
          <a:pPr rtl="0"/>
          <a:endParaRPr lang="fr-FR" noProof="1"/>
        </a:p>
      </dgm:t>
    </dgm:pt>
    <dgm:pt modelId="{2BDFDA0D-59DC-4E95-92BD-8F5AF89272B5}" type="sibTrans" cxnId="{ED10C428-44B9-4300-83B0-3B1D6121FB5E}">
      <dgm:prSet/>
      <dgm:spPr/>
      <dgm:t>
        <a:bodyPr rtlCol="0"/>
        <a:lstStyle/>
        <a:p>
          <a:pPr rtl="0"/>
          <a:endParaRPr lang="fr-FR" noProof="1"/>
        </a:p>
      </dgm:t>
    </dgm:pt>
    <dgm:pt modelId="{4F2FB9C6-312C-47C7-BB77-7ED6F2F70DCA}">
      <dgm:prSet/>
      <dgm:spPr/>
      <dgm:t>
        <a:bodyPr rtlCol="0"/>
        <a:lstStyle/>
        <a:p>
          <a:pPr rtl="0"/>
          <a:r>
            <a:rPr lang="fr-FR" noProof="1"/>
            <a:t>Conclusion</a:t>
          </a:r>
        </a:p>
      </dgm:t>
    </dgm:pt>
    <dgm:pt modelId="{72E6154B-0A6D-417F-A16E-9D7A03410B8E}" type="parTrans" cxnId="{93337F75-7E8E-4352-A330-D38DDBDCE76E}">
      <dgm:prSet/>
      <dgm:spPr/>
      <dgm:t>
        <a:bodyPr rtlCol="0"/>
        <a:lstStyle/>
        <a:p>
          <a:pPr rtl="0"/>
          <a:endParaRPr lang="fr-FR" noProof="1"/>
        </a:p>
      </dgm:t>
    </dgm:pt>
    <dgm:pt modelId="{E764E8C1-D1B5-4274-AC76-1CA42E81A121}" type="sibTrans" cxnId="{93337F75-7E8E-4352-A330-D38DDBDCE76E}">
      <dgm:prSet/>
      <dgm:spPr/>
      <dgm:t>
        <a:bodyPr rtlCol="0"/>
        <a:lstStyle/>
        <a:p>
          <a:pPr rtl="0"/>
          <a:endParaRPr lang="fr-FR" noProof="1"/>
        </a:p>
      </dgm:t>
    </dgm:pt>
    <dgm:pt modelId="{F78B66B4-FD07-4FFD-BFA3-AEA01E4360A3}">
      <dgm:prSet/>
      <dgm:spPr/>
      <dgm:t>
        <a:bodyPr rtlCol="0"/>
        <a:lstStyle/>
        <a:p>
          <a:pPr rtl="0"/>
          <a:r>
            <a:rPr lang="fr-FR" noProof="1"/>
            <a:t>Démonstration de l’application</a:t>
          </a:r>
        </a:p>
      </dgm:t>
    </dgm:pt>
    <dgm:pt modelId="{3D558B3E-6322-4417-BE17-0F866D656D03}" type="parTrans" cxnId="{D5B4DC20-62C9-429E-B28E-FC004368277E}">
      <dgm:prSet/>
      <dgm:spPr/>
      <dgm:t>
        <a:bodyPr rtlCol="0"/>
        <a:lstStyle/>
        <a:p>
          <a:pPr rtl="0"/>
          <a:endParaRPr lang="fr-FR" noProof="1"/>
        </a:p>
      </dgm:t>
    </dgm:pt>
    <dgm:pt modelId="{D04DD5D8-ADA5-4239-B08D-0CD13B21311E}" type="sibTrans" cxnId="{D5B4DC20-62C9-429E-B28E-FC004368277E}">
      <dgm:prSet/>
      <dgm:spPr/>
      <dgm:t>
        <a:bodyPr rtlCol="0"/>
        <a:lstStyle/>
        <a:p>
          <a:pPr rtl="0"/>
          <a:endParaRPr lang="fr-FR" noProof="1"/>
        </a:p>
      </dgm:t>
    </dgm:pt>
    <dgm:pt modelId="{D485112C-53F1-4CDF-942F-B3178A5D5DC8}">
      <dgm:prSet/>
      <dgm:spPr/>
      <dgm:t>
        <a:bodyPr rtlCol="0"/>
        <a:lstStyle/>
        <a:p>
          <a:pPr rtl="0"/>
          <a:r>
            <a:rPr lang="fr-FR" noProof="1"/>
            <a:t>Specification</a:t>
          </a:r>
        </a:p>
      </dgm:t>
    </dgm:pt>
    <dgm:pt modelId="{B4B81C00-2857-479E-8B14-1A525E31343F}" type="sibTrans" cxnId="{85026580-A207-4714-B750-3885A510DE66}">
      <dgm:prSet/>
      <dgm:spPr/>
      <dgm:t>
        <a:bodyPr rtlCol="0"/>
        <a:lstStyle/>
        <a:p>
          <a:pPr rtl="0"/>
          <a:endParaRPr lang="fr-FR" noProof="1"/>
        </a:p>
      </dgm:t>
    </dgm:pt>
    <dgm:pt modelId="{22ABC1AE-285A-4722-9410-15484FBDCFEB}" type="parTrans" cxnId="{85026580-A207-4714-B750-3885A510DE66}">
      <dgm:prSet/>
      <dgm:spPr/>
      <dgm:t>
        <a:bodyPr rtlCol="0"/>
        <a:lstStyle/>
        <a:p>
          <a:pPr rtl="0"/>
          <a:endParaRPr lang="fr-FR" noProof="1"/>
        </a:p>
      </dgm:t>
    </dgm:pt>
    <dgm:pt modelId="{A0E6F7FD-DD4F-484F-B7DC-2BA5360E1D83}" type="pres">
      <dgm:prSet presAssocID="{9FCE014E-DB2D-47A6-86F4-700744BA19E2}" presName="Name0" presStyleCnt="0">
        <dgm:presLayoutVars>
          <dgm:chMax/>
          <dgm:chPref/>
          <dgm:animLvl val="lvl"/>
        </dgm:presLayoutVars>
      </dgm:prSet>
      <dgm:spPr/>
    </dgm:pt>
    <dgm:pt modelId="{28CE87F3-D035-4F09-BA11-902B22F5AECB}" type="pres">
      <dgm:prSet presAssocID="{D5E789D9-D9A2-45AC-BAF9-1308191BA789}" presName="composite" presStyleCnt="0"/>
      <dgm:spPr/>
    </dgm:pt>
    <dgm:pt modelId="{FE37CCA9-9284-4292-A879-848593CAEC9D}" type="pres">
      <dgm:prSet presAssocID="{D5E789D9-D9A2-45AC-BAF9-1308191BA789}" presName="Parent1" presStyleLbl="alignNode1" presStyleIdx="0" presStyleCnt="5">
        <dgm:presLayoutVars>
          <dgm:chMax val="1"/>
          <dgm:chPref val="1"/>
          <dgm:bulletEnabled val="1"/>
        </dgm:presLayoutVars>
      </dgm:prSet>
      <dgm:spPr/>
    </dgm:pt>
    <dgm:pt modelId="{E2A4ADA9-7498-4652-8D05-C83496543190}" type="pres">
      <dgm:prSet presAssocID="{D5E789D9-D9A2-45AC-BAF9-1308191BA789}" presName="Childtext1" presStyleLbl="revTx" presStyleIdx="0" presStyleCnt="5">
        <dgm:presLayoutVars>
          <dgm:chMax val="0"/>
          <dgm:chPref val="0"/>
          <dgm:bulletEnabled/>
        </dgm:presLayoutVars>
      </dgm:prSet>
      <dgm:spPr/>
    </dgm:pt>
    <dgm:pt modelId="{38F996AC-03C8-4936-B4E9-AAD75BB81A7B}" type="pres">
      <dgm:prSet presAssocID="{D5E789D9-D9A2-45AC-BAF9-1308191BA789}"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C4270078-E4AD-452C-9053-56957076CB72}" type="pres">
      <dgm:prSet presAssocID="{D5E789D9-D9A2-45AC-BAF9-1308191BA789}" presName="ConnectLineEnd" presStyleLbl="node1" presStyleIdx="0" presStyleCnt="5"/>
      <dgm:spPr/>
    </dgm:pt>
    <dgm:pt modelId="{1586335D-C468-451D-985C-9F3D8F0984E1}" type="pres">
      <dgm:prSet presAssocID="{D5E789D9-D9A2-45AC-BAF9-1308191BA789}" presName="EmptyPane" presStyleCnt="0"/>
      <dgm:spPr/>
    </dgm:pt>
    <dgm:pt modelId="{37EF2938-C35C-4419-90BD-A75A5B3F9E57}" type="pres">
      <dgm:prSet presAssocID="{A9AFE83E-6D8C-4421-B047-95AE8E9BCF60}" presName="spaceBetweenRectangles" presStyleLbl="fgAcc1" presStyleIdx="0" presStyleCnt="4"/>
      <dgm:spPr/>
    </dgm:pt>
    <dgm:pt modelId="{039ED2BB-CCCF-4C28-BDDF-A5CC8BAEC7C0}" type="pres">
      <dgm:prSet presAssocID="{8995164A-B2E1-4D50-9BDF-8B1F485C4209}" presName="composite" presStyleCnt="0"/>
      <dgm:spPr/>
    </dgm:pt>
    <dgm:pt modelId="{99EE0172-308E-4E7D-809D-ADEFD0F4FC74}" type="pres">
      <dgm:prSet presAssocID="{8995164A-B2E1-4D50-9BDF-8B1F485C4209}" presName="Parent1" presStyleLbl="alignNode1" presStyleIdx="1" presStyleCnt="5">
        <dgm:presLayoutVars>
          <dgm:chMax val="1"/>
          <dgm:chPref val="1"/>
          <dgm:bulletEnabled val="1"/>
        </dgm:presLayoutVars>
      </dgm:prSet>
      <dgm:spPr/>
    </dgm:pt>
    <dgm:pt modelId="{CC7D06F0-6964-4AB7-AC20-7308EDF5AC1C}" type="pres">
      <dgm:prSet presAssocID="{8995164A-B2E1-4D50-9BDF-8B1F485C4209}" presName="Childtext1" presStyleLbl="revTx" presStyleIdx="1" presStyleCnt="5">
        <dgm:presLayoutVars>
          <dgm:chMax val="0"/>
          <dgm:chPref val="0"/>
          <dgm:bulletEnabled/>
        </dgm:presLayoutVars>
      </dgm:prSet>
      <dgm:spPr/>
    </dgm:pt>
    <dgm:pt modelId="{ABF04633-E89E-4A72-8B8C-50D391BA3C26}" type="pres">
      <dgm:prSet presAssocID="{8995164A-B2E1-4D50-9BDF-8B1F485C4209}"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DA16B8E0-AEA5-4237-BC93-75EE796AF733}" type="pres">
      <dgm:prSet presAssocID="{8995164A-B2E1-4D50-9BDF-8B1F485C4209}" presName="ConnectLineEnd" presStyleLbl="node1" presStyleIdx="1" presStyleCnt="5"/>
      <dgm:spPr/>
    </dgm:pt>
    <dgm:pt modelId="{78362912-A67E-4E3C-87B8-9C77B716A073}" type="pres">
      <dgm:prSet presAssocID="{8995164A-B2E1-4D50-9BDF-8B1F485C4209}" presName="EmptyPane" presStyleCnt="0"/>
      <dgm:spPr/>
    </dgm:pt>
    <dgm:pt modelId="{DEF8ADEE-3CDD-481C-92FD-7B762B5FF6C9}" type="pres">
      <dgm:prSet presAssocID="{28D1F382-4B8E-4620-AFD6-079E8F343E6C}" presName="spaceBetweenRectangles" presStyleLbl="fgAcc1" presStyleIdx="1" presStyleCnt="4"/>
      <dgm:spPr/>
    </dgm:pt>
    <dgm:pt modelId="{2F55FC45-6B82-4E4F-A393-B1A557451D0E}" type="pres">
      <dgm:prSet presAssocID="{D485112C-53F1-4CDF-942F-B3178A5D5DC8}" presName="composite" presStyleCnt="0"/>
      <dgm:spPr/>
    </dgm:pt>
    <dgm:pt modelId="{72A03881-9797-4744-B913-19C7215C5AD9}" type="pres">
      <dgm:prSet presAssocID="{D485112C-53F1-4CDF-942F-B3178A5D5DC8}" presName="Parent1" presStyleLbl="alignNode1" presStyleIdx="2" presStyleCnt="5">
        <dgm:presLayoutVars>
          <dgm:chMax val="1"/>
          <dgm:chPref val="1"/>
          <dgm:bulletEnabled val="1"/>
        </dgm:presLayoutVars>
      </dgm:prSet>
      <dgm:spPr/>
    </dgm:pt>
    <dgm:pt modelId="{265FD741-EB30-48CC-A9E9-1207EC542954}" type="pres">
      <dgm:prSet presAssocID="{D485112C-53F1-4CDF-942F-B3178A5D5DC8}" presName="Childtext1" presStyleLbl="revTx" presStyleIdx="2" presStyleCnt="5">
        <dgm:presLayoutVars>
          <dgm:chMax val="0"/>
          <dgm:chPref val="0"/>
          <dgm:bulletEnabled/>
        </dgm:presLayoutVars>
      </dgm:prSet>
      <dgm:spPr/>
    </dgm:pt>
    <dgm:pt modelId="{13F8CA31-08BC-4A12-B5BF-EB8C89B7862E}" type="pres">
      <dgm:prSet presAssocID="{D485112C-53F1-4CDF-942F-B3178A5D5DC8}"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5D750D68-19A3-43DE-948A-83E7CC1EA949}" type="pres">
      <dgm:prSet presAssocID="{D485112C-53F1-4CDF-942F-B3178A5D5DC8}" presName="ConnectLineEnd" presStyleLbl="node1" presStyleIdx="2" presStyleCnt="5"/>
      <dgm:spPr/>
    </dgm:pt>
    <dgm:pt modelId="{84214BC3-D534-4B20-891E-D5C55C7C6F72}" type="pres">
      <dgm:prSet presAssocID="{D485112C-53F1-4CDF-942F-B3178A5D5DC8}" presName="EmptyPane" presStyleCnt="0"/>
      <dgm:spPr/>
    </dgm:pt>
    <dgm:pt modelId="{F6AE1320-CDD3-4A7A-82B3-B5FC2587C227}" type="pres">
      <dgm:prSet presAssocID="{B4B81C00-2857-479E-8B14-1A525E31343F}" presName="spaceBetweenRectangles" presStyleLbl="fgAcc1" presStyleIdx="2" presStyleCnt="4"/>
      <dgm:spPr/>
    </dgm:pt>
    <dgm:pt modelId="{E88F9B48-81AE-4FB2-AAA1-762C5CC02124}" type="pres">
      <dgm:prSet presAssocID="{31ED2C1C-0880-40EC-A423-099FDCE71E06}" presName="composite" presStyleCnt="0"/>
      <dgm:spPr/>
    </dgm:pt>
    <dgm:pt modelId="{4C98A312-231E-4EE3-A8C4-F7E13524E89E}" type="pres">
      <dgm:prSet presAssocID="{31ED2C1C-0880-40EC-A423-099FDCE71E06}" presName="Parent1" presStyleLbl="alignNode1" presStyleIdx="3" presStyleCnt="5">
        <dgm:presLayoutVars>
          <dgm:chMax val="1"/>
          <dgm:chPref val="1"/>
          <dgm:bulletEnabled val="1"/>
        </dgm:presLayoutVars>
      </dgm:prSet>
      <dgm:spPr/>
    </dgm:pt>
    <dgm:pt modelId="{951D8B04-B000-4931-803C-0068D393471A}" type="pres">
      <dgm:prSet presAssocID="{31ED2C1C-0880-40EC-A423-099FDCE71E06}" presName="Childtext1" presStyleLbl="revTx" presStyleIdx="3" presStyleCnt="5">
        <dgm:presLayoutVars>
          <dgm:chMax val="0"/>
          <dgm:chPref val="0"/>
          <dgm:bulletEnabled/>
        </dgm:presLayoutVars>
      </dgm:prSet>
      <dgm:spPr/>
    </dgm:pt>
    <dgm:pt modelId="{19AF2603-3B47-4AEE-A9F8-E73016B26E20}" type="pres">
      <dgm:prSet presAssocID="{31ED2C1C-0880-40EC-A423-099FDCE71E06}"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4B8B24CE-72AB-4EED-898A-0F10FFC56F4F}" type="pres">
      <dgm:prSet presAssocID="{31ED2C1C-0880-40EC-A423-099FDCE71E06}" presName="ConnectLineEnd" presStyleLbl="node1" presStyleIdx="3" presStyleCnt="5"/>
      <dgm:spPr/>
    </dgm:pt>
    <dgm:pt modelId="{BAEF60F4-4F9C-474B-9E53-208E293B8CCD}" type="pres">
      <dgm:prSet presAssocID="{31ED2C1C-0880-40EC-A423-099FDCE71E06}" presName="EmptyPane" presStyleCnt="0"/>
      <dgm:spPr/>
    </dgm:pt>
    <dgm:pt modelId="{82EF3625-93DE-48EB-BEFB-E727E5470AB8}" type="pres">
      <dgm:prSet presAssocID="{57544F5F-76F6-4E7F-8253-C3188E34C793}" presName="spaceBetweenRectangles" presStyleLbl="fgAcc1" presStyleIdx="3" presStyleCnt="4"/>
      <dgm:spPr/>
    </dgm:pt>
    <dgm:pt modelId="{0B2C68E4-127A-4B25-B6FB-EC64C5728D0C}" type="pres">
      <dgm:prSet presAssocID="{4F2FB9C6-312C-47C7-BB77-7ED6F2F70DCA}" presName="composite" presStyleCnt="0"/>
      <dgm:spPr/>
    </dgm:pt>
    <dgm:pt modelId="{1CD23DF8-A88E-4841-97F7-DA1144B3FC9A}" type="pres">
      <dgm:prSet presAssocID="{4F2FB9C6-312C-47C7-BB77-7ED6F2F70DCA}" presName="Parent1" presStyleLbl="alignNode1" presStyleIdx="4" presStyleCnt="5">
        <dgm:presLayoutVars>
          <dgm:chMax val="1"/>
          <dgm:chPref val="1"/>
          <dgm:bulletEnabled val="1"/>
        </dgm:presLayoutVars>
      </dgm:prSet>
      <dgm:spPr/>
    </dgm:pt>
    <dgm:pt modelId="{AD1C2786-94B6-4A29-87D4-8ADB1C16540C}" type="pres">
      <dgm:prSet presAssocID="{4F2FB9C6-312C-47C7-BB77-7ED6F2F70DCA}" presName="Childtext1" presStyleLbl="revTx" presStyleIdx="4" presStyleCnt="5">
        <dgm:presLayoutVars>
          <dgm:chMax val="0"/>
          <dgm:chPref val="0"/>
          <dgm:bulletEnabled/>
        </dgm:presLayoutVars>
      </dgm:prSet>
      <dgm:spPr/>
    </dgm:pt>
    <dgm:pt modelId="{EBC439CA-582A-4A4E-A2B4-9A5C268F7BB7}" type="pres">
      <dgm:prSet presAssocID="{4F2FB9C6-312C-47C7-BB77-7ED6F2F70DCA}"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7F321FCA-949E-4FAB-834A-80606656C1A4}" type="pres">
      <dgm:prSet presAssocID="{4F2FB9C6-312C-47C7-BB77-7ED6F2F70DCA}" presName="ConnectLineEnd" presStyleLbl="node1" presStyleIdx="4" presStyleCnt="5"/>
      <dgm:spPr/>
    </dgm:pt>
    <dgm:pt modelId="{DCF2AED8-CE30-4E97-8633-0D942827719E}" type="pres">
      <dgm:prSet presAssocID="{4F2FB9C6-312C-47C7-BB77-7ED6F2F70DCA}" presName="EmptyPane" presStyleCnt="0"/>
      <dgm:spPr/>
    </dgm:pt>
  </dgm:ptLst>
  <dgm:cxnLst>
    <dgm:cxn modelId="{C9CD0706-6B2D-49E6-ADDF-E2DAA4BC0B11}" type="presOf" srcId="{8995164A-B2E1-4D50-9BDF-8B1F485C4209}" destId="{99EE0172-308E-4E7D-809D-ADEFD0F4FC74}" srcOrd="0" destOrd="0" presId="urn:microsoft.com/office/officeart/2016/7/layout/HexagonTimeline"/>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BE429F2C-95F6-4407-BCB7-52143236DF06}" type="presOf" srcId="{47EAC16E-AC39-45F6-B4E8-84B68C6ACCC2}" destId="{CC7D06F0-6964-4AB7-AC20-7308EDF5AC1C}" srcOrd="0" destOrd="0" presId="urn:microsoft.com/office/officeart/2016/7/layout/HexagonTimeline"/>
    <dgm:cxn modelId="{C00D1360-A389-49DF-97AB-AAAA4B2BF469}" type="presOf" srcId="{D5E789D9-D9A2-45AC-BAF9-1308191BA789}" destId="{FE37CCA9-9284-4292-A879-848593CAEC9D}"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77222852-BDC9-471D-9C5F-4F262B96EA5B}" type="presOf" srcId="{D485112C-53F1-4CDF-942F-B3178A5D5DC8}" destId="{72A03881-9797-4744-B913-19C7215C5AD9}" srcOrd="0" destOrd="0" presId="urn:microsoft.com/office/officeart/2016/7/layout/HexagonTimeline"/>
    <dgm:cxn modelId="{93337F75-7E8E-4352-A330-D38DDBDCE76E}" srcId="{9FCE014E-DB2D-47A6-86F4-700744BA19E2}" destId="{4F2FB9C6-312C-47C7-BB77-7ED6F2F70DCA}" srcOrd="4" destOrd="0" parTransId="{72E6154B-0A6D-417F-A16E-9D7A03410B8E}" sibTransId="{E764E8C1-D1B5-4274-AC76-1CA42E81A121}"/>
    <dgm:cxn modelId="{D2E2B977-38C3-4B6F-ABF6-6DF60DD5A34A}" srcId="{9FCE014E-DB2D-47A6-86F4-700744BA19E2}" destId="{D5E789D9-D9A2-45AC-BAF9-1308191BA789}" srcOrd="0" destOrd="0" parTransId="{6D2538D1-07F6-4AD0-A180-0652C7ED8A0F}" sibTransId="{A9AFE83E-6D8C-4421-B047-95AE8E9BCF60}"/>
    <dgm:cxn modelId="{85026580-A207-4714-B750-3885A510DE66}" srcId="{9FCE014E-DB2D-47A6-86F4-700744BA19E2}" destId="{D485112C-53F1-4CDF-942F-B3178A5D5DC8}" srcOrd="2" destOrd="0" parTransId="{22ABC1AE-285A-4722-9410-15484FBDCFEB}" sibTransId="{B4B81C00-2857-479E-8B14-1A525E31343F}"/>
    <dgm:cxn modelId="{9F0CB586-7B43-4480-B779-F8514B9D3BD7}" type="presOf" srcId="{E1E0C50E-73C0-4257-9C39-B671885BAC98}" destId="{E2A4ADA9-7498-4652-8D05-C83496543190}" srcOrd="0" destOrd="0" presId="urn:microsoft.com/office/officeart/2016/7/layout/HexagonTimeline"/>
    <dgm:cxn modelId="{9548148B-DDA7-4123-A988-06A7D8BFA2A1}" type="presOf" srcId="{F78B66B4-FD07-4FFD-BFA3-AEA01E4360A3}" destId="{AD1C2786-94B6-4A29-87D4-8ADB1C16540C}"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2F274697-24AA-4F5E-B84D-212B10FDC28A}" type="presOf" srcId="{4F2FB9C6-312C-47C7-BB77-7ED6F2F70DCA}" destId="{1CD23DF8-A88E-4841-97F7-DA1144B3FC9A}" srcOrd="0" destOrd="0" presId="urn:microsoft.com/office/officeart/2016/7/layout/HexagonTimeline"/>
    <dgm:cxn modelId="{3A56BF97-DBD4-4812-BBA1-9A5F519EE31E}" type="presOf" srcId="{31ED2C1C-0880-40EC-A423-099FDCE71E06}" destId="{4C98A312-231E-4EE3-A8C4-F7E13524E89E}" srcOrd="0" destOrd="0" presId="urn:microsoft.com/office/officeart/2016/7/layout/HexagonTimeline"/>
    <dgm:cxn modelId="{DE8B4DA5-1B29-4CF1-85B9-0B7AFE606D7E}" type="presOf" srcId="{4491FF9F-1E44-4C36-BC2C-5B55ED600E79}" destId="{265FD741-EB30-48CC-A9E9-1207EC542954}" srcOrd="0" destOrd="0" presId="urn:microsoft.com/office/officeart/2016/7/layout/HexagonTimeline"/>
    <dgm:cxn modelId="{D29355B4-EAFC-490E-895A-AA500488AA4F}" type="presOf" srcId="{9FCE014E-DB2D-47A6-86F4-700744BA19E2}" destId="{A0E6F7FD-DD4F-484F-B7DC-2BA5360E1D83}"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F37AA0FF-5F3D-4A66-9748-9DFA8A795578}" type="presOf" srcId="{A2F32125-C464-489F-89BB-DE0D10D70265}" destId="{951D8B04-B000-4931-803C-0068D393471A}" srcOrd="0" destOrd="0" presId="urn:microsoft.com/office/officeart/2016/7/layout/HexagonTimeline"/>
    <dgm:cxn modelId="{5361BFA9-28A6-47C0-9C76-817FA6F28AAB}" type="presParOf" srcId="{A0E6F7FD-DD4F-484F-B7DC-2BA5360E1D83}" destId="{28CE87F3-D035-4F09-BA11-902B22F5AECB}" srcOrd="0" destOrd="0" presId="urn:microsoft.com/office/officeart/2016/7/layout/HexagonTimeline"/>
    <dgm:cxn modelId="{0A32E9AE-9FC8-431A-A750-368E91D20EF2}" type="presParOf" srcId="{28CE87F3-D035-4F09-BA11-902B22F5AECB}" destId="{FE37CCA9-9284-4292-A879-848593CAEC9D}" srcOrd="0" destOrd="0" presId="urn:microsoft.com/office/officeart/2016/7/layout/HexagonTimeline"/>
    <dgm:cxn modelId="{8D8355DF-C778-468A-A9C8-B73AD2584BF9}" type="presParOf" srcId="{28CE87F3-D035-4F09-BA11-902B22F5AECB}" destId="{E2A4ADA9-7498-4652-8D05-C83496543190}" srcOrd="1" destOrd="0" presId="urn:microsoft.com/office/officeart/2016/7/layout/HexagonTimeline"/>
    <dgm:cxn modelId="{4FB69E6D-0C27-4441-AE7F-6EAABF9B3CF3}" type="presParOf" srcId="{28CE87F3-D035-4F09-BA11-902B22F5AECB}" destId="{38F996AC-03C8-4936-B4E9-AAD75BB81A7B}" srcOrd="2" destOrd="0" presId="urn:microsoft.com/office/officeart/2016/7/layout/HexagonTimeline"/>
    <dgm:cxn modelId="{54079AA7-E168-490F-8E93-D42B750ECADE}" type="presParOf" srcId="{28CE87F3-D035-4F09-BA11-902B22F5AECB}" destId="{C4270078-E4AD-452C-9053-56957076CB72}" srcOrd="3" destOrd="0" presId="urn:microsoft.com/office/officeart/2016/7/layout/HexagonTimeline"/>
    <dgm:cxn modelId="{DA79AD9B-7D7B-4143-9058-9D83CC309216}" type="presParOf" srcId="{28CE87F3-D035-4F09-BA11-902B22F5AECB}" destId="{1586335D-C468-451D-985C-9F3D8F0984E1}" srcOrd="4" destOrd="0" presId="urn:microsoft.com/office/officeart/2016/7/layout/HexagonTimeline"/>
    <dgm:cxn modelId="{976A2A53-3E48-4B95-8002-947F4DBFC425}" type="presParOf" srcId="{A0E6F7FD-DD4F-484F-B7DC-2BA5360E1D83}" destId="{37EF2938-C35C-4419-90BD-A75A5B3F9E57}" srcOrd="1" destOrd="0" presId="urn:microsoft.com/office/officeart/2016/7/layout/HexagonTimeline"/>
    <dgm:cxn modelId="{B543D5A3-9A34-4C67-96D0-39A03B6FC64F}" type="presParOf" srcId="{A0E6F7FD-DD4F-484F-B7DC-2BA5360E1D83}" destId="{039ED2BB-CCCF-4C28-BDDF-A5CC8BAEC7C0}" srcOrd="2" destOrd="0" presId="urn:microsoft.com/office/officeart/2016/7/layout/HexagonTimeline"/>
    <dgm:cxn modelId="{9378B5C0-A571-4300-B79B-E9124F248EFC}" type="presParOf" srcId="{039ED2BB-CCCF-4C28-BDDF-A5CC8BAEC7C0}" destId="{99EE0172-308E-4E7D-809D-ADEFD0F4FC74}" srcOrd="0" destOrd="0" presId="urn:microsoft.com/office/officeart/2016/7/layout/HexagonTimeline"/>
    <dgm:cxn modelId="{6F3A1EC5-44C1-403C-B693-E9F0909B8061}" type="presParOf" srcId="{039ED2BB-CCCF-4C28-BDDF-A5CC8BAEC7C0}" destId="{CC7D06F0-6964-4AB7-AC20-7308EDF5AC1C}" srcOrd="1" destOrd="0" presId="urn:microsoft.com/office/officeart/2016/7/layout/HexagonTimeline"/>
    <dgm:cxn modelId="{2C7891A0-2D3C-4DBD-BC8E-3F148ADA5904}" type="presParOf" srcId="{039ED2BB-CCCF-4C28-BDDF-A5CC8BAEC7C0}" destId="{ABF04633-E89E-4A72-8B8C-50D391BA3C26}" srcOrd="2" destOrd="0" presId="urn:microsoft.com/office/officeart/2016/7/layout/HexagonTimeline"/>
    <dgm:cxn modelId="{42240D61-0B0D-48E7-A99D-6A772DB0E057}" type="presParOf" srcId="{039ED2BB-CCCF-4C28-BDDF-A5CC8BAEC7C0}" destId="{DA16B8E0-AEA5-4237-BC93-75EE796AF733}" srcOrd="3" destOrd="0" presId="urn:microsoft.com/office/officeart/2016/7/layout/HexagonTimeline"/>
    <dgm:cxn modelId="{5D9F51EB-9360-400B-83BF-93CE89807BF4}" type="presParOf" srcId="{039ED2BB-CCCF-4C28-BDDF-A5CC8BAEC7C0}" destId="{78362912-A67E-4E3C-87B8-9C77B716A073}" srcOrd="4" destOrd="0" presId="urn:microsoft.com/office/officeart/2016/7/layout/HexagonTimeline"/>
    <dgm:cxn modelId="{42C21594-A0EF-43E6-90D3-DBA5F781A57B}" type="presParOf" srcId="{A0E6F7FD-DD4F-484F-B7DC-2BA5360E1D83}" destId="{DEF8ADEE-3CDD-481C-92FD-7B762B5FF6C9}" srcOrd="3" destOrd="0" presId="urn:microsoft.com/office/officeart/2016/7/layout/HexagonTimeline"/>
    <dgm:cxn modelId="{B034E185-AE08-454B-BEDF-A7AC50144F24}" type="presParOf" srcId="{A0E6F7FD-DD4F-484F-B7DC-2BA5360E1D83}" destId="{2F55FC45-6B82-4E4F-A393-B1A557451D0E}" srcOrd="4" destOrd="0" presId="urn:microsoft.com/office/officeart/2016/7/layout/HexagonTimeline"/>
    <dgm:cxn modelId="{A99CF49F-FE5D-4A99-90CD-883EE1BF221D}" type="presParOf" srcId="{2F55FC45-6B82-4E4F-A393-B1A557451D0E}" destId="{72A03881-9797-4744-B913-19C7215C5AD9}" srcOrd="0" destOrd="0" presId="urn:microsoft.com/office/officeart/2016/7/layout/HexagonTimeline"/>
    <dgm:cxn modelId="{EB4E2586-2D6A-478B-967A-6A3E6252F686}" type="presParOf" srcId="{2F55FC45-6B82-4E4F-A393-B1A557451D0E}" destId="{265FD741-EB30-48CC-A9E9-1207EC542954}" srcOrd="1" destOrd="0" presId="urn:microsoft.com/office/officeart/2016/7/layout/HexagonTimeline"/>
    <dgm:cxn modelId="{5D34A8E4-DBCA-4616-9BA1-C535B1D79896}" type="presParOf" srcId="{2F55FC45-6B82-4E4F-A393-B1A557451D0E}" destId="{13F8CA31-08BC-4A12-B5BF-EB8C89B7862E}" srcOrd="2" destOrd="0" presId="urn:microsoft.com/office/officeart/2016/7/layout/HexagonTimeline"/>
    <dgm:cxn modelId="{232B7D3C-F4C8-41FB-BF0E-D60C1F0BFAB9}" type="presParOf" srcId="{2F55FC45-6B82-4E4F-A393-B1A557451D0E}" destId="{5D750D68-19A3-43DE-948A-83E7CC1EA949}" srcOrd="3" destOrd="0" presId="urn:microsoft.com/office/officeart/2016/7/layout/HexagonTimeline"/>
    <dgm:cxn modelId="{D19B5534-128A-4A7E-BD1B-F0A9732B20AE}" type="presParOf" srcId="{2F55FC45-6B82-4E4F-A393-B1A557451D0E}" destId="{84214BC3-D534-4B20-891E-D5C55C7C6F72}" srcOrd="4" destOrd="0" presId="urn:microsoft.com/office/officeart/2016/7/layout/HexagonTimeline"/>
    <dgm:cxn modelId="{63C9EAA2-A4E9-4A91-9247-9CE1411C86D0}" type="presParOf" srcId="{A0E6F7FD-DD4F-484F-B7DC-2BA5360E1D83}" destId="{F6AE1320-CDD3-4A7A-82B3-B5FC2587C227}" srcOrd="5" destOrd="0" presId="urn:microsoft.com/office/officeart/2016/7/layout/HexagonTimeline"/>
    <dgm:cxn modelId="{5FBA88C0-7CCF-4709-8DD5-737D3B2824BC}" type="presParOf" srcId="{A0E6F7FD-DD4F-484F-B7DC-2BA5360E1D83}" destId="{E88F9B48-81AE-4FB2-AAA1-762C5CC02124}" srcOrd="6" destOrd="0" presId="urn:microsoft.com/office/officeart/2016/7/layout/HexagonTimeline"/>
    <dgm:cxn modelId="{C3950BF1-53F9-426E-9649-8E057D178F32}" type="presParOf" srcId="{E88F9B48-81AE-4FB2-AAA1-762C5CC02124}" destId="{4C98A312-231E-4EE3-A8C4-F7E13524E89E}" srcOrd="0" destOrd="0" presId="urn:microsoft.com/office/officeart/2016/7/layout/HexagonTimeline"/>
    <dgm:cxn modelId="{B7B57B9F-5F8B-4748-A7D8-A8562DAD0DD0}" type="presParOf" srcId="{E88F9B48-81AE-4FB2-AAA1-762C5CC02124}" destId="{951D8B04-B000-4931-803C-0068D393471A}" srcOrd="1" destOrd="0" presId="urn:microsoft.com/office/officeart/2016/7/layout/HexagonTimeline"/>
    <dgm:cxn modelId="{39506362-9AB2-470B-BF76-13A0677D5D78}" type="presParOf" srcId="{E88F9B48-81AE-4FB2-AAA1-762C5CC02124}" destId="{19AF2603-3B47-4AEE-A9F8-E73016B26E20}" srcOrd="2" destOrd="0" presId="urn:microsoft.com/office/officeart/2016/7/layout/HexagonTimeline"/>
    <dgm:cxn modelId="{C383999E-1BA7-41E4-BFD5-745B6208860B}" type="presParOf" srcId="{E88F9B48-81AE-4FB2-AAA1-762C5CC02124}" destId="{4B8B24CE-72AB-4EED-898A-0F10FFC56F4F}" srcOrd="3" destOrd="0" presId="urn:microsoft.com/office/officeart/2016/7/layout/HexagonTimeline"/>
    <dgm:cxn modelId="{514A1FE0-EC0C-44FC-95D3-A2C53238A4AC}" type="presParOf" srcId="{E88F9B48-81AE-4FB2-AAA1-762C5CC02124}" destId="{BAEF60F4-4F9C-474B-9E53-208E293B8CCD}" srcOrd="4" destOrd="0" presId="urn:microsoft.com/office/officeart/2016/7/layout/HexagonTimeline"/>
    <dgm:cxn modelId="{A6FFDCAC-5144-4EA2-B441-11F6A23C4A3E}" type="presParOf" srcId="{A0E6F7FD-DD4F-484F-B7DC-2BA5360E1D83}" destId="{82EF3625-93DE-48EB-BEFB-E727E5470AB8}" srcOrd="7" destOrd="0" presId="urn:microsoft.com/office/officeart/2016/7/layout/HexagonTimeline"/>
    <dgm:cxn modelId="{BCE0BD06-F100-4C91-B9B3-5B62D30E6902}" type="presParOf" srcId="{A0E6F7FD-DD4F-484F-B7DC-2BA5360E1D83}" destId="{0B2C68E4-127A-4B25-B6FB-EC64C5728D0C}" srcOrd="8" destOrd="0" presId="urn:microsoft.com/office/officeart/2016/7/layout/HexagonTimeline"/>
    <dgm:cxn modelId="{193C2E2B-7D84-4BFA-B72E-15B4F2253A96}" type="presParOf" srcId="{0B2C68E4-127A-4B25-B6FB-EC64C5728D0C}" destId="{1CD23DF8-A88E-4841-97F7-DA1144B3FC9A}" srcOrd="0" destOrd="0" presId="urn:microsoft.com/office/officeart/2016/7/layout/HexagonTimeline"/>
    <dgm:cxn modelId="{E10C072B-76C7-4105-9A43-DD0B2F7B3B07}" type="presParOf" srcId="{0B2C68E4-127A-4B25-B6FB-EC64C5728D0C}" destId="{AD1C2786-94B6-4A29-87D4-8ADB1C16540C}" srcOrd="1" destOrd="0" presId="urn:microsoft.com/office/officeart/2016/7/layout/HexagonTimeline"/>
    <dgm:cxn modelId="{D3D20C06-1290-4DAA-8640-BC28BBEBD880}" type="presParOf" srcId="{0B2C68E4-127A-4B25-B6FB-EC64C5728D0C}" destId="{EBC439CA-582A-4A4E-A2B4-9A5C268F7BB7}" srcOrd="2" destOrd="0" presId="urn:microsoft.com/office/officeart/2016/7/layout/HexagonTimeline"/>
    <dgm:cxn modelId="{94C89349-EDB5-4BB2-B4F6-BA894AA778AC}" type="presParOf" srcId="{0B2C68E4-127A-4B25-B6FB-EC64C5728D0C}" destId="{7F321FCA-949E-4FAB-834A-80606656C1A4}" srcOrd="3" destOrd="0" presId="urn:microsoft.com/office/officeart/2016/7/layout/HexagonTimeline"/>
    <dgm:cxn modelId="{969D5FCD-A339-4242-B8FD-FC369ED3EA42}" type="presParOf" srcId="{0B2C68E4-127A-4B25-B6FB-EC64C5728D0C}" destId="{DCF2AED8-CE30-4E97-8633-0D942827719E}"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CCA9-9284-4292-A879-848593CAEC9D}">
      <dsp:nvSpPr>
        <dsp:cNvPr id="0" name=""/>
        <dsp:cNvSpPr/>
      </dsp:nvSpPr>
      <dsp:spPr>
        <a:xfrm>
          <a:off x="291779" y="1607734"/>
          <a:ext cx="1494066" cy="438472"/>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1"/>
            <a:t>Introduction</a:t>
          </a:r>
        </a:p>
      </dsp:txBody>
      <dsp:txXfrm>
        <a:off x="291779" y="1607734"/>
        <a:ext cx="1406372" cy="438472"/>
      </dsp:txXfrm>
    </dsp:sp>
    <dsp:sp modelId="{E2A4ADA9-7498-4652-8D05-C83496543190}">
      <dsp:nvSpPr>
        <dsp:cNvPr id="0" name=""/>
        <dsp:cNvSpPr/>
      </dsp:nvSpPr>
      <dsp:spPr>
        <a:xfrm>
          <a:off x="1266" y="0"/>
          <a:ext cx="2075092"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1"/>
            <a:t>Contexte général et analyse du besoin</a:t>
          </a:r>
        </a:p>
      </dsp:txBody>
      <dsp:txXfrm>
        <a:off x="1266" y="0"/>
        <a:ext cx="2075092" cy="1169261"/>
      </dsp:txXfrm>
    </dsp:sp>
    <dsp:sp modelId="{37EF2938-C35C-4419-90BD-A75A5B3F9E57}">
      <dsp:nvSpPr>
        <dsp:cNvPr id="0" name=""/>
        <dsp:cNvSpPr/>
      </dsp:nvSpPr>
      <dsp:spPr>
        <a:xfrm>
          <a:off x="1785846" y="1826970"/>
          <a:ext cx="581025" cy="0"/>
        </a:xfrm>
        <a:custGeom>
          <a:avLst/>
          <a:gdLst/>
          <a:ahLst/>
          <a:cxnLst/>
          <a:rect l="0" t="0" r="0" b="0"/>
          <a:pathLst>
            <a:path>
              <a:moveTo>
                <a:pt x="0" y="0"/>
              </a:moveTo>
              <a:lnTo>
                <a:pt x="581025"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996AC-03C8-4936-B4E9-AAD75BB81A7B}">
      <dsp:nvSpPr>
        <dsp:cNvPr id="0" name=""/>
        <dsp:cNvSpPr/>
      </dsp:nvSpPr>
      <dsp:spPr>
        <a:xfrm>
          <a:off x="1038813"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270078-E4AD-452C-9053-56957076CB72}">
      <dsp:nvSpPr>
        <dsp:cNvPr id="0" name=""/>
        <dsp:cNvSpPr/>
      </dsp:nvSpPr>
      <dsp:spPr>
        <a:xfrm>
          <a:off x="1002273"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E0172-308E-4E7D-809D-ADEFD0F4FC74}">
      <dsp:nvSpPr>
        <dsp:cNvPr id="0" name=""/>
        <dsp:cNvSpPr/>
      </dsp:nvSpPr>
      <dsp:spPr>
        <a:xfrm>
          <a:off x="2366872" y="1607734"/>
          <a:ext cx="1494066"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1"/>
            <a:t>Benchmark</a:t>
          </a:r>
        </a:p>
      </dsp:txBody>
      <dsp:txXfrm>
        <a:off x="2549840" y="1661431"/>
        <a:ext cx="1128130" cy="331078"/>
      </dsp:txXfrm>
    </dsp:sp>
    <dsp:sp modelId="{CC7D06F0-6964-4AB7-AC20-7308EDF5AC1C}">
      <dsp:nvSpPr>
        <dsp:cNvPr id="0" name=""/>
        <dsp:cNvSpPr/>
      </dsp:nvSpPr>
      <dsp:spPr>
        <a:xfrm>
          <a:off x="2076359" y="2484679"/>
          <a:ext cx="2075092"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1"/>
            <a:t>Étude des technologies existante</a:t>
          </a:r>
        </a:p>
      </dsp:txBody>
      <dsp:txXfrm>
        <a:off x="2076359" y="2484679"/>
        <a:ext cx="2075092" cy="1169261"/>
      </dsp:txXfrm>
    </dsp:sp>
    <dsp:sp modelId="{DEF8ADEE-3CDD-481C-92FD-7B762B5FF6C9}">
      <dsp:nvSpPr>
        <dsp:cNvPr id="0" name=""/>
        <dsp:cNvSpPr/>
      </dsp:nvSpPr>
      <dsp:spPr>
        <a:xfrm>
          <a:off x="3860938" y="1826970"/>
          <a:ext cx="581025" cy="0"/>
        </a:xfrm>
        <a:custGeom>
          <a:avLst/>
          <a:gdLst/>
          <a:ahLst/>
          <a:cxnLst/>
          <a:rect l="0" t="0" r="0" b="0"/>
          <a:pathLst>
            <a:path>
              <a:moveTo>
                <a:pt x="0" y="0"/>
              </a:moveTo>
              <a:lnTo>
                <a:pt x="581025"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04633-E89E-4A72-8B8C-50D391BA3C26}">
      <dsp:nvSpPr>
        <dsp:cNvPr id="0" name=""/>
        <dsp:cNvSpPr/>
      </dsp:nvSpPr>
      <dsp:spPr>
        <a:xfrm>
          <a:off x="3113905" y="2046206"/>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A16B8E0-AEA5-4237-BC93-75EE796AF733}">
      <dsp:nvSpPr>
        <dsp:cNvPr id="0" name=""/>
        <dsp:cNvSpPr/>
      </dsp:nvSpPr>
      <dsp:spPr>
        <a:xfrm>
          <a:off x="3077366" y="241160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03881-9797-4744-B913-19C7215C5AD9}">
      <dsp:nvSpPr>
        <dsp:cNvPr id="0" name=""/>
        <dsp:cNvSpPr/>
      </dsp:nvSpPr>
      <dsp:spPr>
        <a:xfrm>
          <a:off x="4441964" y="1607734"/>
          <a:ext cx="1494066"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1"/>
            <a:t>Specification</a:t>
          </a:r>
        </a:p>
      </dsp:txBody>
      <dsp:txXfrm>
        <a:off x="4624932" y="1661431"/>
        <a:ext cx="1128130" cy="331078"/>
      </dsp:txXfrm>
    </dsp:sp>
    <dsp:sp modelId="{265FD741-EB30-48CC-A9E9-1207EC542954}">
      <dsp:nvSpPr>
        <dsp:cNvPr id="0" name=""/>
        <dsp:cNvSpPr/>
      </dsp:nvSpPr>
      <dsp:spPr>
        <a:xfrm>
          <a:off x="4151451" y="0"/>
          <a:ext cx="2075092"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1"/>
            <a:t>Spécification fonctionnelles et techniques de l’application mobile et l’API</a:t>
          </a:r>
        </a:p>
      </dsp:txBody>
      <dsp:txXfrm>
        <a:off x="4151451" y="0"/>
        <a:ext cx="2075092" cy="1169261"/>
      </dsp:txXfrm>
    </dsp:sp>
    <dsp:sp modelId="{F6AE1320-CDD3-4A7A-82B3-B5FC2587C227}">
      <dsp:nvSpPr>
        <dsp:cNvPr id="0" name=""/>
        <dsp:cNvSpPr/>
      </dsp:nvSpPr>
      <dsp:spPr>
        <a:xfrm>
          <a:off x="5936031" y="1826970"/>
          <a:ext cx="581025" cy="0"/>
        </a:xfrm>
        <a:custGeom>
          <a:avLst/>
          <a:gdLst/>
          <a:ahLst/>
          <a:cxnLst/>
          <a:rect l="0" t="0" r="0" b="0"/>
          <a:pathLst>
            <a:path>
              <a:moveTo>
                <a:pt x="0" y="0"/>
              </a:moveTo>
              <a:lnTo>
                <a:pt x="581025"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F8CA31-08BC-4A12-B5BF-EB8C89B7862E}">
      <dsp:nvSpPr>
        <dsp:cNvPr id="0" name=""/>
        <dsp:cNvSpPr/>
      </dsp:nvSpPr>
      <dsp:spPr>
        <a:xfrm>
          <a:off x="5188998"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750D68-19A3-43DE-948A-83E7CC1EA949}">
      <dsp:nvSpPr>
        <dsp:cNvPr id="0" name=""/>
        <dsp:cNvSpPr/>
      </dsp:nvSpPr>
      <dsp:spPr>
        <a:xfrm>
          <a:off x="5152458"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8A312-231E-4EE3-A8C4-F7E13524E89E}">
      <dsp:nvSpPr>
        <dsp:cNvPr id="0" name=""/>
        <dsp:cNvSpPr/>
      </dsp:nvSpPr>
      <dsp:spPr>
        <a:xfrm>
          <a:off x="6517057" y="1607734"/>
          <a:ext cx="1494066" cy="438472"/>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1"/>
            <a:t>Production</a:t>
          </a:r>
        </a:p>
      </dsp:txBody>
      <dsp:txXfrm>
        <a:off x="6700025" y="1661431"/>
        <a:ext cx="1128130" cy="331078"/>
      </dsp:txXfrm>
    </dsp:sp>
    <dsp:sp modelId="{951D8B04-B000-4931-803C-0068D393471A}">
      <dsp:nvSpPr>
        <dsp:cNvPr id="0" name=""/>
        <dsp:cNvSpPr/>
      </dsp:nvSpPr>
      <dsp:spPr>
        <a:xfrm>
          <a:off x="6226544" y="2484679"/>
          <a:ext cx="2075092"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t" anchorCtr="1">
          <a:noAutofit/>
        </a:bodyPr>
        <a:lstStyle/>
        <a:p>
          <a:pPr marL="0" lvl="0" indent="0" algn="ctr" defTabSz="488950" rtl="0">
            <a:lnSpc>
              <a:spcPct val="90000"/>
            </a:lnSpc>
            <a:spcBef>
              <a:spcPct val="0"/>
            </a:spcBef>
            <a:spcAft>
              <a:spcPct val="35000"/>
            </a:spcAft>
            <a:buNone/>
          </a:pPr>
          <a:r>
            <a:rPr lang="fr-FR" sz="1100" kern="1200" noProof="1"/>
            <a:t>Développement des applicatins et tests</a:t>
          </a:r>
        </a:p>
      </dsp:txBody>
      <dsp:txXfrm>
        <a:off x="6226544" y="2484679"/>
        <a:ext cx="2075092" cy="1169261"/>
      </dsp:txXfrm>
    </dsp:sp>
    <dsp:sp modelId="{82EF3625-93DE-48EB-BEFB-E727E5470AB8}">
      <dsp:nvSpPr>
        <dsp:cNvPr id="0" name=""/>
        <dsp:cNvSpPr/>
      </dsp:nvSpPr>
      <dsp:spPr>
        <a:xfrm>
          <a:off x="8011123" y="1826970"/>
          <a:ext cx="581025" cy="0"/>
        </a:xfrm>
        <a:custGeom>
          <a:avLst/>
          <a:gdLst/>
          <a:ahLst/>
          <a:cxnLst/>
          <a:rect l="0" t="0" r="0" b="0"/>
          <a:pathLst>
            <a:path>
              <a:moveTo>
                <a:pt x="0" y="0"/>
              </a:moveTo>
              <a:lnTo>
                <a:pt x="581025"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F2603-3B47-4AEE-A9F8-E73016B26E20}">
      <dsp:nvSpPr>
        <dsp:cNvPr id="0" name=""/>
        <dsp:cNvSpPr/>
      </dsp:nvSpPr>
      <dsp:spPr>
        <a:xfrm>
          <a:off x="7264090" y="2046206"/>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B24CE-72AB-4EED-898A-0F10FFC56F4F}">
      <dsp:nvSpPr>
        <dsp:cNvPr id="0" name=""/>
        <dsp:cNvSpPr/>
      </dsp:nvSpPr>
      <dsp:spPr>
        <a:xfrm>
          <a:off x="7227551" y="241160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23DF8-A88E-4841-97F7-DA1144B3FC9A}">
      <dsp:nvSpPr>
        <dsp:cNvPr id="0" name=""/>
        <dsp:cNvSpPr/>
      </dsp:nvSpPr>
      <dsp:spPr>
        <a:xfrm rot="10800000">
          <a:off x="8592149" y="1607734"/>
          <a:ext cx="1494066" cy="438472"/>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0">
          <a:noAutofit/>
        </a:bodyPr>
        <a:lstStyle/>
        <a:p>
          <a:pPr marL="0" lvl="0" indent="0" algn="ctr" defTabSz="488950" rtl="0">
            <a:lnSpc>
              <a:spcPct val="90000"/>
            </a:lnSpc>
            <a:spcBef>
              <a:spcPct val="0"/>
            </a:spcBef>
            <a:spcAft>
              <a:spcPct val="35000"/>
            </a:spcAft>
            <a:buNone/>
          </a:pPr>
          <a:r>
            <a:rPr lang="fr-FR" sz="1100" kern="1200" noProof="1"/>
            <a:t>Conclusion</a:t>
          </a:r>
        </a:p>
      </dsp:txBody>
      <dsp:txXfrm rot="10800000">
        <a:off x="8679843" y="1607734"/>
        <a:ext cx="1406372" cy="438472"/>
      </dsp:txXfrm>
    </dsp:sp>
    <dsp:sp modelId="{AD1C2786-94B6-4A29-87D4-8ADB1C16540C}">
      <dsp:nvSpPr>
        <dsp:cNvPr id="0" name=""/>
        <dsp:cNvSpPr/>
      </dsp:nvSpPr>
      <dsp:spPr>
        <a:xfrm>
          <a:off x="8301636" y="0"/>
          <a:ext cx="2075092" cy="1169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rtlCol="0" anchor="b" anchorCtr="1">
          <a:noAutofit/>
        </a:bodyPr>
        <a:lstStyle/>
        <a:p>
          <a:pPr marL="0" lvl="0" indent="0" algn="ctr" defTabSz="488950" rtl="0">
            <a:lnSpc>
              <a:spcPct val="90000"/>
            </a:lnSpc>
            <a:spcBef>
              <a:spcPct val="0"/>
            </a:spcBef>
            <a:spcAft>
              <a:spcPct val="35000"/>
            </a:spcAft>
            <a:buNone/>
          </a:pPr>
          <a:r>
            <a:rPr lang="fr-FR" sz="1100" kern="1200" noProof="1"/>
            <a:t>Démonstration de l’application</a:t>
          </a:r>
        </a:p>
      </dsp:txBody>
      <dsp:txXfrm>
        <a:off x="8301636" y="0"/>
        <a:ext cx="2075092" cy="1169261"/>
      </dsp:txXfrm>
    </dsp:sp>
    <dsp:sp modelId="{EBC439CA-582A-4A4E-A2B4-9A5C268F7BB7}">
      <dsp:nvSpPr>
        <dsp:cNvPr id="0" name=""/>
        <dsp:cNvSpPr/>
      </dsp:nvSpPr>
      <dsp:spPr>
        <a:xfrm>
          <a:off x="9339182" y="1242339"/>
          <a:ext cx="0" cy="365394"/>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321FCA-949E-4FAB-834A-80606656C1A4}">
      <dsp:nvSpPr>
        <dsp:cNvPr id="0" name=""/>
        <dsp:cNvSpPr/>
      </dsp:nvSpPr>
      <dsp:spPr>
        <a:xfrm>
          <a:off x="9302643" y="1169261"/>
          <a:ext cx="73078" cy="7307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F95ABFC-97AF-4078-9228-E7530232A680}" type="datetime1">
              <a:rPr lang="fr-FR" smtClean="0"/>
              <a:t>04/02/2020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0354338-D2CE-4AD9-88CC-F07324AF15B9}" type="slidenum">
              <a:rPr lang="fr-FR" smtClean="0"/>
              <a:t>‹N°›</a:t>
            </a:fld>
            <a:endParaRPr lang="fr-FR"/>
          </a:p>
        </p:txBody>
      </p:sp>
    </p:spTree>
    <p:extLst>
      <p:ext uri="{BB962C8B-B14F-4D97-AF65-F5344CB8AC3E}">
        <p14:creationId xmlns:p14="http://schemas.microsoft.com/office/powerpoint/2010/main" val="2172537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180B59D-D8A5-489C-91C9-930361EF3F86}" type="datetime1">
              <a:rPr lang="fr-FR" noProof="0" smtClean="0"/>
              <a:t>04/02/2020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394154B-F4A3-483A-917E-306EE56506CE}" type="slidenum">
              <a:rPr lang="fr-FR" noProof="0" smtClean="0"/>
              <a:t>‹N°›</a:t>
            </a:fld>
            <a:endParaRPr lang="fr-FR" noProof="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394154B-F4A3-483A-917E-306EE56506CE}" type="slidenum">
              <a:rPr lang="fr-FR" smtClean="0"/>
              <a:t>1</a:t>
            </a:fld>
            <a:endParaRPr lang="fr-FR"/>
          </a:p>
        </p:txBody>
      </p:sp>
    </p:spTree>
    <p:extLst>
      <p:ext uri="{BB962C8B-B14F-4D97-AF65-F5344CB8AC3E}">
        <p14:creationId xmlns:p14="http://schemas.microsoft.com/office/powerpoint/2010/main" val="334963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394154B-F4A3-483A-917E-306EE56506CE}" type="slidenum">
              <a:rPr lang="fr-FR" smtClean="0"/>
              <a:t>2</a:t>
            </a:fld>
            <a:endParaRPr lang="fr-FR"/>
          </a:p>
        </p:txBody>
      </p:sp>
    </p:spTree>
    <p:extLst>
      <p:ext uri="{BB962C8B-B14F-4D97-AF65-F5344CB8AC3E}">
        <p14:creationId xmlns:p14="http://schemas.microsoft.com/office/powerpoint/2010/main" val="416203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589213" y="2514600"/>
            <a:ext cx="8915399" cy="2262781"/>
          </a:xfrm>
        </p:spPr>
        <p:txBody>
          <a:bodyPr rtlCol="0" anchor="b">
            <a:normAutofit/>
          </a:bodyPr>
          <a:lstStyle>
            <a:lvl1pPr>
              <a:defRPr sz="5400"/>
            </a:lvl1pPr>
          </a:lstStyle>
          <a:p>
            <a:pPr rtl="0"/>
            <a:r>
              <a:rPr lang="fr-FR" noProof="0"/>
              <a:t>Modifiez le style du titre</a:t>
            </a:r>
          </a:p>
        </p:txBody>
      </p:sp>
      <p:sp>
        <p:nvSpPr>
          <p:cNvPr id="3" name="Sous-titre 2"/>
          <p:cNvSpPr>
            <a:spLocks noGrp="1"/>
          </p:cNvSpPr>
          <p:nvPr>
            <p:ph type="subTitle" idx="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0A7CB6BB-FA2E-4D41-A013-4F5599C5FA52}"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7" name="Forme libre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Espace réservé au numéro de diapositive 5"/>
          <p:cNvSpPr>
            <a:spLocks noGrp="1"/>
          </p:cNvSpPr>
          <p:nvPr>
            <p:ph type="sldNum" sz="quarter" idx="12"/>
          </p:nvPr>
        </p:nvSpPr>
        <p:spPr>
          <a:xfrm>
            <a:off x="531812" y="4529540"/>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76BE109F-A657-49B0-903D-A57984A36BA5}"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au numéro de diapositive 5"/>
          <p:cNvSpPr>
            <a:spLocks noGrp="1"/>
          </p:cNvSpPr>
          <p:nvPr>
            <p:ph type="sldNum" sz="quarter" idx="12"/>
          </p:nvPr>
        </p:nvSpPr>
        <p:spPr>
          <a:xfrm>
            <a:off x="531812" y="3244139"/>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fr-FR" noProof="0"/>
              <a:t>Modifiez le style du titre</a:t>
            </a:r>
          </a:p>
        </p:txBody>
      </p:sp>
      <p:sp>
        <p:nvSpPr>
          <p:cNvPr id="13" name="Espace réservé du texte 9"/>
          <p:cNvSpPr>
            <a:spLocks noGrp="1"/>
          </p:cNvSpPr>
          <p:nvPr>
            <p:ph type="body" sz="quarter" idx="13" hasCustomPrompt="1"/>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a:t>
            </a:r>
          </a:p>
        </p:txBody>
      </p:sp>
      <p:sp>
        <p:nvSpPr>
          <p:cNvPr id="3" name="Espace réservé du texte 2"/>
          <p:cNvSpPr>
            <a:spLocks noGrp="1"/>
          </p:cNvSpPr>
          <p:nvPr>
            <p:ph type="body" idx="1" hasCustomPrompt="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B2E414CB-1E6F-40A1-876C-D16BC9C402E7}"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1" name="Forme libre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au numéro de diapositive 5"/>
          <p:cNvSpPr>
            <a:spLocks noGrp="1"/>
          </p:cNvSpPr>
          <p:nvPr>
            <p:ph type="sldNum" sz="quarter" idx="12"/>
          </p:nvPr>
        </p:nvSpPr>
        <p:spPr>
          <a:xfrm>
            <a:off x="531812" y="3244139"/>
            <a:ext cx="779767" cy="365125"/>
          </a:xfrm>
        </p:spPr>
        <p:txBody>
          <a:bodyPr rtlCol="0"/>
          <a:lstStyle/>
          <a:p>
            <a:pPr rtl="0"/>
            <a:fld id="{D57F1E4F-1CFF-5643-939E-217C01CDF565}" type="slidenum">
              <a:rPr lang="fr-FR" noProof="0" smtClean="0"/>
              <a:pPr rtl="0"/>
              <a:t>‹N°›</a:t>
            </a:fld>
            <a:endParaRPr lang="fr-FR" noProof="0"/>
          </a:p>
        </p:txBody>
      </p:sp>
      <p:sp>
        <p:nvSpPr>
          <p:cNvPr id="14" name="Zone de texte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fr-FR" sz="8000" noProof="0">
                <a:ln w="3175" cmpd="sng">
                  <a:noFill/>
                </a:ln>
                <a:solidFill>
                  <a:schemeClr val="accent1"/>
                </a:solidFill>
                <a:effectLst/>
                <a:latin typeface="Arial"/>
              </a:rPr>
              <a:t>“</a:t>
            </a:r>
          </a:p>
        </p:txBody>
      </p:sp>
      <p:sp>
        <p:nvSpPr>
          <p:cNvPr id="15" name="Zone de texte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fr-FR" sz="8000" noProof="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de nom">
    <p:spTree>
      <p:nvGrpSpPr>
        <p:cNvPr id="1" name=""/>
        <p:cNvGrpSpPr/>
        <p:nvPr/>
      </p:nvGrpSpPr>
      <p:grpSpPr>
        <a:xfrm>
          <a:off x="0" y="0"/>
          <a:ext cx="0" cy="0"/>
          <a:chOff x="0" y="0"/>
          <a:chExt cx="0" cy="0"/>
        </a:xfrm>
      </p:grpSpPr>
      <p:sp>
        <p:nvSpPr>
          <p:cNvPr id="2" name="Titre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fr-FR" noProof="0"/>
              <a:t>Modifiez le style du titre</a:t>
            </a:r>
          </a:p>
        </p:txBody>
      </p:sp>
      <p:sp>
        <p:nvSpPr>
          <p:cNvPr id="4" name="Espace réservé du texte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fr-FR" noProof="0"/>
              <a:t>Modifiez les styles du texte</a:t>
            </a:r>
          </a:p>
        </p:txBody>
      </p:sp>
      <p:sp>
        <p:nvSpPr>
          <p:cNvPr id="5" name="Espace réservé de la date 4"/>
          <p:cNvSpPr>
            <a:spLocks noGrp="1"/>
          </p:cNvSpPr>
          <p:nvPr>
            <p:ph type="dt" sz="half" idx="10"/>
          </p:nvPr>
        </p:nvSpPr>
        <p:spPr/>
        <p:txBody>
          <a:bodyPr rtlCol="0"/>
          <a:lstStyle/>
          <a:p>
            <a:pPr rtl="0"/>
            <a:fld id="{4A968BB0-BE45-4251-8137-F455F82D3E70}"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Espace réservé au numéro de diapositive 6"/>
          <p:cNvSpPr>
            <a:spLocks noGrp="1"/>
          </p:cNvSpPr>
          <p:nvPr>
            <p:ph type="sldNum" sz="quarter" idx="12"/>
          </p:nvPr>
        </p:nvSpPr>
        <p:spPr>
          <a:xfrm>
            <a:off x="531812" y="4983087"/>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tion Carte de nom">
    <p:spTree>
      <p:nvGrpSpPr>
        <p:cNvPr id="1" name=""/>
        <p:cNvGrpSpPr/>
        <p:nvPr/>
      </p:nvGrpSpPr>
      <p:grpSpPr>
        <a:xfrm>
          <a:off x="0" y="0"/>
          <a:ext cx="0" cy="0"/>
          <a:chOff x="0" y="0"/>
          <a:chExt cx="0" cy="0"/>
        </a:xfrm>
      </p:grpSpPr>
      <p:sp>
        <p:nvSpPr>
          <p:cNvPr id="12" name="Titr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fr-FR" noProof="0"/>
              <a:t>Modifiez le style du titre</a:t>
            </a:r>
          </a:p>
        </p:txBody>
      </p:sp>
      <p:sp>
        <p:nvSpPr>
          <p:cNvPr id="21" name="Espace réservé du texte 9"/>
          <p:cNvSpPr>
            <a:spLocks noGrp="1"/>
          </p:cNvSpPr>
          <p:nvPr>
            <p:ph type="body" sz="quarter" idx="13" hasCustomPrompt="1"/>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a:t>
            </a:r>
          </a:p>
        </p:txBody>
      </p:sp>
      <p:sp>
        <p:nvSpPr>
          <p:cNvPr id="4" name="Espace réservé du texte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fr-FR" noProof="0"/>
              <a:t>Modifiez les styles du texte</a:t>
            </a:r>
          </a:p>
        </p:txBody>
      </p:sp>
      <p:sp>
        <p:nvSpPr>
          <p:cNvPr id="5" name="Espace réservé de la date 4"/>
          <p:cNvSpPr>
            <a:spLocks noGrp="1"/>
          </p:cNvSpPr>
          <p:nvPr>
            <p:ph type="dt" sz="half" idx="10"/>
          </p:nvPr>
        </p:nvSpPr>
        <p:spPr/>
        <p:txBody>
          <a:bodyPr rtlCol="0"/>
          <a:lstStyle/>
          <a:p>
            <a:pPr rtl="0"/>
            <a:fld id="{3B88CB28-C656-44A5-A5B4-FE265EACAC9A}"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11" name="Forme libre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Espace réservé au numéro de diapositive 6"/>
          <p:cNvSpPr>
            <a:spLocks noGrp="1"/>
          </p:cNvSpPr>
          <p:nvPr>
            <p:ph type="sldNum" sz="quarter" idx="12"/>
          </p:nvPr>
        </p:nvSpPr>
        <p:spPr>
          <a:xfrm>
            <a:off x="531812" y="4983087"/>
            <a:ext cx="779767" cy="365125"/>
          </a:xfrm>
        </p:spPr>
        <p:txBody>
          <a:bodyPr rtlCol="0"/>
          <a:lstStyle/>
          <a:p>
            <a:pPr rtl="0"/>
            <a:fld id="{D57F1E4F-1CFF-5643-939E-217C01CDF565}" type="slidenum">
              <a:rPr lang="fr-FR" noProof="0" smtClean="0"/>
              <a:pPr rtl="0"/>
              <a:t>‹N°›</a:t>
            </a:fld>
            <a:endParaRPr lang="fr-FR" noProof="0"/>
          </a:p>
        </p:txBody>
      </p:sp>
      <p:sp>
        <p:nvSpPr>
          <p:cNvPr id="17" name="Zone de texte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fr-FR" sz="8000" noProof="0">
                <a:ln w="3175" cmpd="sng">
                  <a:noFill/>
                </a:ln>
                <a:solidFill>
                  <a:schemeClr val="accent1"/>
                </a:solidFill>
                <a:effectLst/>
                <a:latin typeface="Arial"/>
              </a:rPr>
              <a:t>“</a:t>
            </a:r>
          </a:p>
        </p:txBody>
      </p:sp>
      <p:sp>
        <p:nvSpPr>
          <p:cNvPr id="18" name="Zone de texte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fr-FR" sz="8000" noProof="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re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fr-FR" noProof="0"/>
              <a:t>Modifiez le style du titre</a:t>
            </a:r>
          </a:p>
        </p:txBody>
      </p:sp>
      <p:sp>
        <p:nvSpPr>
          <p:cNvPr id="21" name="Espace réservé du texte 9"/>
          <p:cNvSpPr>
            <a:spLocks noGrp="1"/>
          </p:cNvSpPr>
          <p:nvPr>
            <p:ph type="body" sz="quarter" idx="13" hasCustomPrompt="1"/>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a:t>
            </a:r>
          </a:p>
        </p:txBody>
      </p:sp>
      <p:sp>
        <p:nvSpPr>
          <p:cNvPr id="4" name="Espace réservé du texte 3"/>
          <p:cNvSpPr>
            <a:spLocks noGrp="1"/>
          </p:cNvSpPr>
          <p:nvPr>
            <p:ph type="body" sz="half" idx="2" hasCustomPrompt="1"/>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fr-FR" noProof="0"/>
              <a:t>Modifiez les styles du texte</a:t>
            </a:r>
          </a:p>
        </p:txBody>
      </p:sp>
      <p:sp>
        <p:nvSpPr>
          <p:cNvPr id="5" name="Espace réservé de la date 4"/>
          <p:cNvSpPr>
            <a:spLocks noGrp="1"/>
          </p:cNvSpPr>
          <p:nvPr>
            <p:ph type="dt" sz="half" idx="10"/>
          </p:nvPr>
        </p:nvSpPr>
        <p:spPr/>
        <p:txBody>
          <a:bodyPr rtlCol="0"/>
          <a:lstStyle/>
          <a:p>
            <a:pPr rtl="0"/>
            <a:fld id="{B423BA73-5075-492B-A32F-856D32589152}"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Espace réservé au numéro de diapositive 6"/>
          <p:cNvSpPr>
            <a:spLocks noGrp="1"/>
          </p:cNvSpPr>
          <p:nvPr>
            <p:ph type="sldNum" sz="quarter" idx="12"/>
          </p:nvPr>
        </p:nvSpPr>
        <p:spPr>
          <a:xfrm>
            <a:off x="531812" y="4983087"/>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8A86DD69-B6A1-46F1-99FE-8218AA5F5826}"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8"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294812" y="627405"/>
            <a:ext cx="2207601" cy="5283817"/>
          </a:xfrm>
        </p:spPr>
        <p:txBody>
          <a:bodyPr vert="eaVert" rtlCol="0" anchor="ctr"/>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589212" y="627405"/>
            <a:ext cx="6477000" cy="5283817"/>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11B321C7-73A6-4C4A-9004-E4707E4EC87E}"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8"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128089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2589212" y="2133600"/>
            <a:ext cx="8915400" cy="377762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0716512E-D18A-4D4B-97F6-A48DFC5B51BA}"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8"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589212" y="2058750"/>
            <a:ext cx="8915399" cy="1468800"/>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83298A8D-6921-4D5C-AC0B-6685A38BD6E8}" type="datetime1">
              <a:rPr lang="fr-FR" noProof="0" smtClean="0"/>
              <a:t>04/02/2020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Espace réservé au numéro de diapositive 5"/>
          <p:cNvSpPr>
            <a:spLocks noGrp="1"/>
          </p:cNvSpPr>
          <p:nvPr>
            <p:ph type="sldNum" sz="quarter" idx="12"/>
          </p:nvPr>
        </p:nvSpPr>
        <p:spPr>
          <a:xfrm>
            <a:off x="531812" y="3244139"/>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2589212" y="2133600"/>
            <a:ext cx="4313864" cy="3777622"/>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7190747" y="2126222"/>
            <a:ext cx="4313864" cy="3777622"/>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A8D21C46-392F-4044-AF84-480F6A97CE1C}"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10"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Espace réservé au numéro de diapositive 5"/>
          <p:cNvSpPr>
            <a:spLocks noGrp="1"/>
          </p:cNvSpPr>
          <p:nvPr>
            <p:ph type="sldNum" sz="quarter" idx="12"/>
          </p:nvPr>
        </p:nvSpPr>
        <p:spPr>
          <a:xfrm>
            <a:off x="531812" y="787782"/>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2589212" y="2548966"/>
            <a:ext cx="4342893" cy="3354060"/>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7166957" y="2545738"/>
            <a:ext cx="4338674" cy="3354060"/>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ECFA53F-A175-4A3D-84DA-6786B744D1A3}" type="datetime1">
              <a:rPr lang="fr-FR" noProof="0" smtClean="0"/>
              <a:t>04/02/2020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12"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Espace réservé au numéro de diapositive 5"/>
          <p:cNvSpPr>
            <a:spLocks noGrp="1"/>
          </p:cNvSpPr>
          <p:nvPr>
            <p:ph type="sldNum" sz="quarter" idx="12"/>
          </p:nvPr>
        </p:nvSpPr>
        <p:spPr>
          <a:xfrm>
            <a:off x="531812" y="787782"/>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2BA3480B-60B4-4124-856D-E96125573E29}" type="datetime1">
              <a:rPr lang="fr-FR" noProof="0" smtClean="0"/>
              <a:t>04/02/2020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7"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3EFB3C6F-3497-496C-A06C-479AF8238DC9}" type="datetime1">
              <a:rPr lang="fr-FR" noProof="0" smtClean="0"/>
              <a:t>04/02/2020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6"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89212" y="446088"/>
            <a:ext cx="3505199" cy="976312"/>
          </a:xfrm>
        </p:spPr>
        <p:txBody>
          <a:bodyPr rtlCol="0" anchor="b"/>
          <a:lstStyle>
            <a:lvl1pPr algn="l">
              <a:defRPr sz="2000" b="0"/>
            </a:lvl1pPr>
          </a:lstStyle>
          <a:p>
            <a:pPr rtl="0"/>
            <a:r>
              <a:rPr lang="fr-FR" noProof="0"/>
              <a:t>Modifiez le style du titre</a:t>
            </a:r>
          </a:p>
        </p:txBody>
      </p:sp>
      <p:sp>
        <p:nvSpPr>
          <p:cNvPr id="3" name="Espace réservé du contenu 2"/>
          <p:cNvSpPr>
            <a:spLocks noGrp="1"/>
          </p:cNvSpPr>
          <p:nvPr>
            <p:ph idx="1" hasCustomPrompt="1"/>
          </p:nvPr>
        </p:nvSpPr>
        <p:spPr>
          <a:xfrm>
            <a:off x="6323012" y="446088"/>
            <a:ext cx="5181600" cy="5414963"/>
          </a:xfrm>
        </p:spPr>
        <p:txBody>
          <a:bodyPr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1C470DBC-63CF-459A-8591-66F8B94D0482}"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fr-FR" noProof="0"/>
              <a:t>Modifiez le style du titre</a:t>
            </a:r>
          </a:p>
        </p:txBody>
      </p:sp>
      <p:sp>
        <p:nvSpPr>
          <p:cNvPr id="3" name="Espace réservé pour une image 2"/>
          <p:cNvSpPr>
            <a:spLocks noGrp="1" noChangeAspect="1"/>
          </p:cNvSpPr>
          <p:nvPr>
            <p:ph type="pic" idx="1" hasCustomPrompt="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3B8BA5EB-9365-449B-8BE7-03CE23ACDB2D}" type="datetime1">
              <a:rPr lang="fr-FR" noProof="0" smtClean="0"/>
              <a:t>04/02/2020</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9" name="Forme libre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Espace réservé au numéro de diapositive 6"/>
          <p:cNvSpPr>
            <a:spLocks noGrp="1"/>
          </p:cNvSpPr>
          <p:nvPr>
            <p:ph type="sldNum" sz="quarter" idx="12"/>
          </p:nvPr>
        </p:nvSpPr>
        <p:spPr>
          <a:xfrm>
            <a:off x="531812" y="4983087"/>
            <a:ext cx="779767"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e 22"/>
          <p:cNvGrpSpPr/>
          <p:nvPr/>
        </p:nvGrpSpPr>
        <p:grpSpPr>
          <a:xfrm>
            <a:off x="1" y="228600"/>
            <a:ext cx="2851516" cy="6638628"/>
            <a:chOff x="2487613" y="285750"/>
            <a:chExt cx="2428875" cy="5654676"/>
          </a:xfrm>
        </p:grpSpPr>
        <p:sp>
          <p:nvSpPr>
            <p:cNvPr id="24" name="Forme libre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orme libre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orme libre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orme libre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orme libre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orme libre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orme libre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orme libre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orme libre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orme libre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orme libre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orme libre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e 9"/>
          <p:cNvGrpSpPr/>
          <p:nvPr/>
        </p:nvGrpSpPr>
        <p:grpSpPr>
          <a:xfrm>
            <a:off x="27221" y="-786"/>
            <a:ext cx="2356674" cy="6854039"/>
            <a:chOff x="6627813" y="194833"/>
            <a:chExt cx="1952625" cy="5678918"/>
          </a:xfrm>
        </p:grpSpPr>
        <p:sp>
          <p:nvSpPr>
            <p:cNvPr id="11" name="Forme libre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orme libre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orme libre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orme libre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orme libre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orme libre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orme libre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orme libre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orme libre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orme libre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orme libre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orme libre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Espace réservé au titre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15FE4A09-A6DF-4F7A-A09C-83E6CEAFB164}" type="datetime1">
              <a:rPr lang="fr-FR" noProof="0" smtClean="0"/>
              <a:t>04/02/2020</a:t>
            </a:fld>
            <a:endParaRPr lang="fr-FR" noProof="0"/>
          </a:p>
        </p:txBody>
      </p:sp>
      <p:sp>
        <p:nvSpPr>
          <p:cNvPr id="5" name="Espace réservé du pied de page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D57F1E4F-1CFF-5643-939E-217C01CDF565}"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fr-FR"/>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595E423F-7192-4CEF-A3DE-67A5D88963FC}"/>
              </a:ext>
            </a:extLst>
          </p:cNvPr>
          <p:cNvSpPr>
            <a:spLocks noGrp="1"/>
          </p:cNvSpPr>
          <p:nvPr>
            <p:ph type="ctrTitle"/>
          </p:nvPr>
        </p:nvSpPr>
        <p:spPr>
          <a:xfrm>
            <a:off x="540279" y="1795849"/>
            <a:ext cx="3778870" cy="3114818"/>
          </a:xfrm>
        </p:spPr>
        <p:txBody>
          <a:bodyPr rtlCol="0">
            <a:normAutofit/>
          </a:bodyPr>
          <a:lstStyle/>
          <a:p>
            <a:r>
              <a:rPr lang="fr-FR" sz="4000" dirty="0">
                <a:solidFill>
                  <a:srgbClr val="FEFFFF"/>
                </a:solidFill>
              </a:rPr>
              <a:t>WESH</a:t>
            </a:r>
          </a:p>
        </p:txBody>
      </p:sp>
      <p:pic>
        <p:nvPicPr>
          <p:cNvPr id="7" name="Image 6" descr="Un gros plan sur le dessin résumé des bâtiments d’un centre-ville">
            <a:extLst>
              <a:ext uri="{FF2B5EF4-FFF2-40B4-BE49-F238E27FC236}">
                <a16:creationId xmlns:a16="http://schemas.microsoft.com/office/drawing/2014/main" id="{9E8E76DD-36CE-456F-AE4B-0CA05DD4A062}"/>
              </a:ext>
            </a:extLst>
          </p:cNvPr>
          <p:cNvPicPr>
            <a:picLocks noChangeAspect="1"/>
          </p:cNvPicPr>
          <p:nvPr/>
        </p:nvPicPr>
        <p:blipFill rotWithShape="1">
          <a:blip r:embed="rId3"/>
          <a:srcRect l="23282" t="24102" r="20509"/>
          <a:stretch/>
        </p:blipFill>
        <p:spPr>
          <a:xfrm>
            <a:off x="4639732" y="10"/>
            <a:ext cx="7552267" cy="6857990"/>
          </a:xfrm>
          <a:prstGeom prst="rect">
            <a:avLst/>
          </a:prstGeom>
        </p:spPr>
      </p:pic>
      <p:sp>
        <p:nvSpPr>
          <p:cNvPr id="69" name="Forme libre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rtlCol="0" anchor="t" anchorCtr="0" compatLnSpc="1">
            <a:prstTxWarp prst="textNoShape">
              <a:avLst/>
            </a:prstTxWarp>
          </a:bodyPr>
          <a:lstStyle/>
          <a:p>
            <a:pPr rtl="0"/>
            <a:endParaRPr lang="fr-FR"/>
          </a:p>
        </p:txBody>
      </p:sp>
      <p:sp>
        <p:nvSpPr>
          <p:cNvPr id="3" name="Sous-titr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rtlCol="0" anchor="ctr">
            <a:normAutofit/>
          </a:bodyPr>
          <a:lstStyle/>
          <a:p>
            <a:pPr rtl="0"/>
            <a:r>
              <a:rPr lang="fr-FR" sz="1600" dirty="0">
                <a:solidFill>
                  <a:srgbClr val="FEFFFF"/>
                </a:solidFill>
              </a:rPr>
              <a:t>MSPR – EPSI 2020</a:t>
            </a:r>
          </a:p>
        </p:txBody>
      </p:sp>
      <p:pic>
        <p:nvPicPr>
          <p:cNvPr id="8" name="Image 7">
            <a:extLst>
              <a:ext uri="{FF2B5EF4-FFF2-40B4-BE49-F238E27FC236}">
                <a16:creationId xmlns:a16="http://schemas.microsoft.com/office/drawing/2014/main" id="{E1F113CE-D2A6-4CD1-A2CA-D64CCF16909C}"/>
              </a:ext>
            </a:extLst>
          </p:cNvPr>
          <p:cNvPicPr>
            <a:picLocks noChangeAspect="1"/>
          </p:cNvPicPr>
          <p:nvPr/>
        </p:nvPicPr>
        <p:blipFill>
          <a:blip r:embed="rId4"/>
          <a:stretch>
            <a:fillRect/>
          </a:stretch>
        </p:blipFill>
        <p:spPr>
          <a:xfrm>
            <a:off x="1028070" y="765156"/>
            <a:ext cx="2847373" cy="2847373"/>
          </a:xfrm>
          <a:prstGeom prst="rect">
            <a:avLst/>
          </a:prstGeom>
        </p:spPr>
      </p:pic>
    </p:spTree>
    <p:extLst>
      <p:ext uri="{BB962C8B-B14F-4D97-AF65-F5344CB8AC3E}">
        <p14:creationId xmlns:p14="http://schemas.microsoft.com/office/powerpoint/2010/main" val="113901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orme libre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r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rtlCol="0">
            <a:normAutofit/>
          </a:bodyPr>
          <a:lstStyle/>
          <a:p>
            <a:pPr rtl="0"/>
            <a:r>
              <a:rPr lang="fr-FR" noProof="1"/>
              <a:t>Étape du projet</a:t>
            </a:r>
          </a:p>
        </p:txBody>
      </p:sp>
      <p:graphicFrame>
        <p:nvGraphicFramePr>
          <p:cNvPr id="5" name="Espace réservé du contenu 2" descr="Espace réservé du graphique de la chronologie SmartArt">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1240459094"/>
              </p:ext>
            </p:extLst>
          </p:nvPr>
        </p:nvGraphicFramePr>
        <p:xfrm>
          <a:off x="798990" y="2222983"/>
          <a:ext cx="10377996" cy="365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060ADC-C897-4E6A-95DD-9A08B2A50AB1}"/>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C3378367-2823-4D86-9CAF-884B59AA97B7}"/>
              </a:ext>
            </a:extLst>
          </p:cNvPr>
          <p:cNvSpPr>
            <a:spLocks noGrp="1"/>
          </p:cNvSpPr>
          <p:nvPr>
            <p:ph idx="1"/>
          </p:nvPr>
        </p:nvSpPr>
        <p:spPr>
          <a:xfrm>
            <a:off x="2589212" y="2106967"/>
            <a:ext cx="8915400" cy="3777622"/>
          </a:xfrm>
        </p:spPr>
        <p:txBody>
          <a:bodyPr/>
          <a:lstStyle/>
          <a:p>
            <a:r>
              <a:rPr lang="fr-FR" dirty="0"/>
              <a:t>Site e-commerce de streetwear de l’entreprise </a:t>
            </a:r>
            <a:r>
              <a:rPr lang="fr-FR" dirty="0" err="1"/>
              <a:t>GoStyle</a:t>
            </a:r>
            <a:endParaRPr lang="fr-FR" dirty="0"/>
          </a:p>
          <a:p>
            <a:endParaRPr lang="fr-FR" dirty="0"/>
          </a:p>
          <a:p>
            <a:endParaRPr lang="fr-FR" dirty="0"/>
          </a:p>
        </p:txBody>
      </p:sp>
      <p:sp>
        <p:nvSpPr>
          <p:cNvPr id="4" name="Espace réservé du contenu 2">
            <a:extLst>
              <a:ext uri="{FF2B5EF4-FFF2-40B4-BE49-F238E27FC236}">
                <a16:creationId xmlns:a16="http://schemas.microsoft.com/office/drawing/2014/main" id="{F6733569-41EB-4428-A52A-6AD56C34C58D}"/>
              </a:ext>
            </a:extLst>
          </p:cNvPr>
          <p:cNvSpPr txBox="1">
            <a:spLocks/>
          </p:cNvSpPr>
          <p:nvPr/>
        </p:nvSpPr>
        <p:spPr>
          <a:xfrm>
            <a:off x="2589212" y="3089255"/>
            <a:ext cx="7378932" cy="1589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t>Besoin d’une application mobile pour couponing</a:t>
            </a:r>
          </a:p>
          <a:p>
            <a:endParaRPr lang="fr-FR" dirty="0"/>
          </a:p>
          <a:p>
            <a:endParaRPr lang="fr-FR" dirty="0"/>
          </a:p>
        </p:txBody>
      </p:sp>
    </p:spTree>
    <p:extLst>
      <p:ext uri="{BB962C8B-B14F-4D97-AF65-F5344CB8AC3E}">
        <p14:creationId xmlns:p14="http://schemas.microsoft.com/office/powerpoint/2010/main" val="4412617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491E5C-8F1F-4A08-8C3A-61FCC2A5DBD3}"/>
              </a:ext>
            </a:extLst>
          </p:cNvPr>
          <p:cNvSpPr>
            <a:spLocks noGrp="1"/>
          </p:cNvSpPr>
          <p:nvPr>
            <p:ph type="title"/>
          </p:nvPr>
        </p:nvSpPr>
        <p:spPr/>
        <p:txBody>
          <a:bodyPr/>
          <a:lstStyle/>
          <a:p>
            <a:r>
              <a:rPr lang="fr-FR" dirty="0"/>
              <a:t>BENCHMARK</a:t>
            </a:r>
          </a:p>
        </p:txBody>
      </p:sp>
      <p:sp>
        <p:nvSpPr>
          <p:cNvPr id="3" name="Espace réservé du contenu 2">
            <a:extLst>
              <a:ext uri="{FF2B5EF4-FFF2-40B4-BE49-F238E27FC236}">
                <a16:creationId xmlns:a16="http://schemas.microsoft.com/office/drawing/2014/main" id="{453ED938-72F5-48C4-838F-FA4957CE8706}"/>
              </a:ext>
            </a:extLst>
          </p:cNvPr>
          <p:cNvSpPr>
            <a:spLocks noGrp="1"/>
          </p:cNvSpPr>
          <p:nvPr>
            <p:ph idx="1"/>
          </p:nvPr>
        </p:nvSpPr>
        <p:spPr/>
        <p:txBody>
          <a:bodyPr/>
          <a:lstStyle/>
          <a:p>
            <a:r>
              <a:rPr lang="fr-FR" dirty="0"/>
              <a:t>Comparatif de technologie mobile </a:t>
            </a:r>
          </a:p>
        </p:txBody>
      </p:sp>
      <p:pic>
        <p:nvPicPr>
          <p:cNvPr id="5" name="Image 4" descr="Une image contenant texte&#10;&#10;Description générée automatiquement">
            <a:extLst>
              <a:ext uri="{FF2B5EF4-FFF2-40B4-BE49-F238E27FC236}">
                <a16:creationId xmlns:a16="http://schemas.microsoft.com/office/drawing/2014/main" id="{713541C9-532D-491F-AD69-E42FE3124B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0333" y1="40111" x2="40333" y2="40111"/>
                        <a14:foregroundMark x1="54111" y1="54222" x2="54111" y2="54222"/>
                        <a14:foregroundMark x1="43556" y1="61889" x2="43556" y2="61889"/>
                        <a14:foregroundMark x1="51222" y1="73111" x2="51222" y2="73111"/>
                        <a14:foregroundMark x1="53333" y1="73444" x2="53333" y2="73444"/>
                        <a14:foregroundMark x1="37111" y1="58222" x2="37111" y2="58222"/>
                        <a14:foregroundMark x1="42111" y1="64000" x2="42111" y2="64000"/>
                        <a14:foregroundMark x1="55556" y1="77778" x2="55556" y2="77778"/>
                      </a14:backgroundRemoval>
                    </a14:imgEffect>
                  </a14:imgLayer>
                </a14:imgProps>
              </a:ext>
            </a:extLst>
          </a:blip>
          <a:stretch>
            <a:fillRect/>
          </a:stretch>
        </p:blipFill>
        <p:spPr>
          <a:xfrm>
            <a:off x="2269616" y="3169328"/>
            <a:ext cx="2454676" cy="2454676"/>
          </a:xfrm>
          <a:prstGeom prst="rect">
            <a:avLst/>
          </a:prstGeom>
        </p:spPr>
      </p:pic>
      <p:pic>
        <p:nvPicPr>
          <p:cNvPr id="7" name="Image 6">
            <a:extLst>
              <a:ext uri="{FF2B5EF4-FFF2-40B4-BE49-F238E27FC236}">
                <a16:creationId xmlns:a16="http://schemas.microsoft.com/office/drawing/2014/main" id="{21194D15-165E-4FE1-B52C-F4CA0B3BB650}"/>
              </a:ext>
            </a:extLst>
          </p:cNvPr>
          <p:cNvPicPr>
            <a:picLocks noChangeAspect="1"/>
          </p:cNvPicPr>
          <p:nvPr/>
        </p:nvPicPr>
        <p:blipFill>
          <a:blip r:embed="rId4"/>
          <a:stretch>
            <a:fillRect/>
          </a:stretch>
        </p:blipFill>
        <p:spPr>
          <a:xfrm>
            <a:off x="4009919" y="3323595"/>
            <a:ext cx="3036993" cy="2146142"/>
          </a:xfrm>
          <a:prstGeom prst="rect">
            <a:avLst/>
          </a:prstGeom>
        </p:spPr>
      </p:pic>
      <p:pic>
        <p:nvPicPr>
          <p:cNvPr id="9" name="Image 8" descr="Une image contenant dessin&#10;&#10;Description générée automatiquement">
            <a:extLst>
              <a:ext uri="{FF2B5EF4-FFF2-40B4-BE49-F238E27FC236}">
                <a16:creationId xmlns:a16="http://schemas.microsoft.com/office/drawing/2014/main" id="{356C0D63-1B32-466B-AF34-B760B5137C1E}"/>
              </a:ext>
            </a:extLst>
          </p:cNvPr>
          <p:cNvPicPr>
            <a:picLocks noChangeAspect="1"/>
          </p:cNvPicPr>
          <p:nvPr/>
        </p:nvPicPr>
        <p:blipFill>
          <a:blip r:embed="rId5"/>
          <a:stretch>
            <a:fillRect/>
          </a:stretch>
        </p:blipFill>
        <p:spPr>
          <a:xfrm>
            <a:off x="7319530" y="3601744"/>
            <a:ext cx="1589844" cy="1589844"/>
          </a:xfrm>
          <a:prstGeom prst="rect">
            <a:avLst/>
          </a:prstGeom>
        </p:spPr>
      </p:pic>
      <p:pic>
        <p:nvPicPr>
          <p:cNvPr id="13" name="Image 12">
            <a:extLst>
              <a:ext uri="{FF2B5EF4-FFF2-40B4-BE49-F238E27FC236}">
                <a16:creationId xmlns:a16="http://schemas.microsoft.com/office/drawing/2014/main" id="{22440676-6B91-483B-B914-2005E9E0CAE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9390" r="89671">
                        <a14:foregroundMark x1="53052" y1="34737" x2="53052" y2="34737"/>
                        <a14:foregroundMark x1="53052" y1="34737" x2="53052" y2="34737"/>
                        <a14:foregroundMark x1="53991" y1="15789" x2="53991" y2="15789"/>
                        <a14:foregroundMark x1="46948" y1="43158" x2="46948" y2="43158"/>
                        <a14:foregroundMark x1="21127" y1="77895" x2="21127" y2="77895"/>
                        <a14:foregroundMark x1="9390" y1="77895" x2="9390" y2="77895"/>
                        <a14:foregroundMark x1="31925" y1="82632" x2="31925" y2="82632"/>
                        <a14:foregroundMark x1="31925" y1="75263" x2="31925" y2="75263"/>
                        <a14:foregroundMark x1="34742" y1="81053" x2="34742" y2="81053"/>
                        <a14:foregroundMark x1="45540" y1="81053" x2="45540" y2="81053"/>
                        <a14:foregroundMark x1="58685" y1="81579" x2="58685" y2="81579"/>
                        <a14:foregroundMark x1="62441" y1="81579" x2="62441" y2="81579"/>
                        <a14:foregroundMark x1="70423" y1="83158" x2="70423" y2="83158"/>
                        <a14:foregroundMark x1="79812" y1="83684" x2="79812" y2="83684"/>
                        <a14:foregroundMark x1="84977" y1="80526" x2="84977" y2="80526"/>
                      </a14:backgroundRemoval>
                    </a14:imgEffect>
                  </a14:imgLayer>
                </a14:imgProps>
              </a:ext>
            </a:extLst>
          </a:blip>
          <a:stretch>
            <a:fillRect/>
          </a:stretch>
        </p:blipFill>
        <p:spPr>
          <a:xfrm>
            <a:off x="9709645" y="3590444"/>
            <a:ext cx="1794967" cy="1601144"/>
          </a:xfrm>
          <a:prstGeom prst="rect">
            <a:avLst/>
          </a:prstGeom>
        </p:spPr>
      </p:pic>
    </p:spTree>
    <p:extLst>
      <p:ext uri="{BB962C8B-B14F-4D97-AF65-F5344CB8AC3E}">
        <p14:creationId xmlns:p14="http://schemas.microsoft.com/office/powerpoint/2010/main" val="404037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2DDDE1-0B41-4B17-A356-300972575F26}"/>
              </a:ext>
            </a:extLst>
          </p:cNvPr>
          <p:cNvSpPr>
            <a:spLocks noGrp="1"/>
          </p:cNvSpPr>
          <p:nvPr>
            <p:ph type="title"/>
          </p:nvPr>
        </p:nvSpPr>
        <p:spPr/>
        <p:txBody>
          <a:bodyPr/>
          <a:lstStyle/>
          <a:p>
            <a:r>
              <a:rPr lang="fr-FR" dirty="0"/>
              <a:t>SPECIFICATION</a:t>
            </a:r>
          </a:p>
        </p:txBody>
      </p:sp>
      <p:grpSp>
        <p:nvGrpSpPr>
          <p:cNvPr id="4" name="Groupe 3">
            <a:extLst>
              <a:ext uri="{FF2B5EF4-FFF2-40B4-BE49-F238E27FC236}">
                <a16:creationId xmlns:a16="http://schemas.microsoft.com/office/drawing/2014/main" id="{1AEEA222-84AD-421D-951C-FBB8C3E7E6BC}"/>
              </a:ext>
            </a:extLst>
          </p:cNvPr>
          <p:cNvGrpSpPr/>
          <p:nvPr/>
        </p:nvGrpSpPr>
        <p:grpSpPr>
          <a:xfrm>
            <a:off x="1329373" y="2278336"/>
            <a:ext cx="10175239" cy="3689337"/>
            <a:chOff x="0" y="0"/>
            <a:chExt cx="6064951" cy="2199516"/>
          </a:xfrm>
        </p:grpSpPr>
        <p:grpSp>
          <p:nvGrpSpPr>
            <p:cNvPr id="5" name="Groupe 4">
              <a:extLst>
                <a:ext uri="{FF2B5EF4-FFF2-40B4-BE49-F238E27FC236}">
                  <a16:creationId xmlns:a16="http://schemas.microsoft.com/office/drawing/2014/main" id="{312F95B2-B0C6-4409-9BB4-39C4B7CC1DC8}"/>
                </a:ext>
              </a:extLst>
            </p:cNvPr>
            <p:cNvGrpSpPr/>
            <p:nvPr/>
          </p:nvGrpSpPr>
          <p:grpSpPr>
            <a:xfrm>
              <a:off x="539126" y="5286"/>
              <a:ext cx="2878780" cy="2194230"/>
              <a:chOff x="0" y="0"/>
              <a:chExt cx="2878780" cy="2194230"/>
            </a:xfrm>
          </p:grpSpPr>
          <p:sp>
            <p:nvSpPr>
              <p:cNvPr id="23" name="Zone de texte 11">
                <a:extLst>
                  <a:ext uri="{FF2B5EF4-FFF2-40B4-BE49-F238E27FC236}">
                    <a16:creationId xmlns:a16="http://schemas.microsoft.com/office/drawing/2014/main" id="{CFF30FEB-D3A1-4161-A92A-F888BD767530}"/>
                  </a:ext>
                </a:extLst>
              </p:cNvPr>
              <p:cNvSpPr txBox="1"/>
              <p:nvPr/>
            </p:nvSpPr>
            <p:spPr>
              <a:xfrm>
                <a:off x="903829" y="0"/>
                <a:ext cx="1974951" cy="219423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2400">
                    <a:effectLst/>
                    <a:latin typeface="Arial" panose="020B0604020202020204" pitchFamily="34" charset="0"/>
                    <a:ea typeface="Times New Roman" panose="02020603050405020304" pitchFamily="18" charset="0"/>
                    <a:cs typeface="Times New Roman" panose="02020603050405020304" pitchFamily="18" charset="0"/>
                  </a:rPr>
                  <a:t>Application Mobile</a:t>
                </a:r>
              </a:p>
              <a:p>
                <a:pPr algn="ctr">
                  <a:spcAft>
                    <a:spcPts val="0"/>
                  </a:spcAft>
                </a:pPr>
                <a:r>
                  <a:rPr lang="fr-FR" sz="2400">
                    <a:effectLst/>
                    <a:latin typeface="Arial" panose="020B0604020202020204" pitchFamily="34" charset="0"/>
                    <a:ea typeface="Times New Roman" panose="02020603050405020304" pitchFamily="18" charset="0"/>
                    <a:cs typeface="Times New Roman" panose="02020603050405020304" pitchFamily="18" charset="0"/>
                  </a:rPr>
                  <a:t> </a:t>
                </a:r>
              </a:p>
            </p:txBody>
          </p:sp>
          <p:sp>
            <p:nvSpPr>
              <p:cNvPr id="24" name="Ellipse 23">
                <a:extLst>
                  <a:ext uri="{FF2B5EF4-FFF2-40B4-BE49-F238E27FC236}">
                    <a16:creationId xmlns:a16="http://schemas.microsoft.com/office/drawing/2014/main" id="{38B22A2D-1D6A-4489-B455-97E5DA73DC3E}"/>
                  </a:ext>
                </a:extLst>
              </p:cNvPr>
              <p:cNvSpPr/>
              <p:nvPr/>
            </p:nvSpPr>
            <p:spPr>
              <a:xfrm>
                <a:off x="1363672" y="507413"/>
                <a:ext cx="1088823" cy="3747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5" name="Zone de texte 18">
                <a:extLst>
                  <a:ext uri="{FF2B5EF4-FFF2-40B4-BE49-F238E27FC236}">
                    <a16:creationId xmlns:a16="http://schemas.microsoft.com/office/drawing/2014/main" id="{7FF3AC6B-688F-44C0-9A96-A2F139F3D8E3}"/>
                  </a:ext>
                </a:extLst>
              </p:cNvPr>
              <p:cNvSpPr txBox="1"/>
              <p:nvPr/>
            </p:nvSpPr>
            <p:spPr>
              <a:xfrm>
                <a:off x="1416528" y="586696"/>
                <a:ext cx="982980" cy="24257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Scan QR code</a:t>
                </a: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6" name="Ellipse 25">
                <a:extLst>
                  <a:ext uri="{FF2B5EF4-FFF2-40B4-BE49-F238E27FC236}">
                    <a16:creationId xmlns:a16="http://schemas.microsoft.com/office/drawing/2014/main" id="{B228841E-365C-45AE-A2FE-E2DD3598E955}"/>
                  </a:ext>
                </a:extLst>
              </p:cNvPr>
              <p:cNvSpPr/>
              <p:nvPr/>
            </p:nvSpPr>
            <p:spPr>
              <a:xfrm>
                <a:off x="1247390" y="1014825"/>
                <a:ext cx="1321387" cy="401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7" name="Zone de texte 20">
                <a:extLst>
                  <a:ext uri="{FF2B5EF4-FFF2-40B4-BE49-F238E27FC236}">
                    <a16:creationId xmlns:a16="http://schemas.microsoft.com/office/drawing/2014/main" id="{EE26327E-38D7-4C5D-93E1-CD153C430734}"/>
                  </a:ext>
                </a:extLst>
              </p:cNvPr>
              <p:cNvSpPr txBox="1"/>
              <p:nvPr/>
            </p:nvSpPr>
            <p:spPr>
              <a:xfrm>
                <a:off x="1247390" y="1035968"/>
                <a:ext cx="1321090" cy="37465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Afficher code promo en cours</a:t>
                </a: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8" name="Ellipse 27">
                <a:extLst>
                  <a:ext uri="{FF2B5EF4-FFF2-40B4-BE49-F238E27FC236}">
                    <a16:creationId xmlns:a16="http://schemas.microsoft.com/office/drawing/2014/main" id="{069048FC-46EC-457A-942B-5C87AF0E2667}"/>
                  </a:ext>
                </a:extLst>
              </p:cNvPr>
              <p:cNvSpPr/>
              <p:nvPr/>
            </p:nvSpPr>
            <p:spPr>
              <a:xfrm>
                <a:off x="1247390" y="1506381"/>
                <a:ext cx="1289542" cy="539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9" name="Zone de texte 22">
                <a:extLst>
                  <a:ext uri="{FF2B5EF4-FFF2-40B4-BE49-F238E27FC236}">
                    <a16:creationId xmlns:a16="http://schemas.microsoft.com/office/drawing/2014/main" id="{F75E448A-EA57-4BB4-A056-F45BFDD858FD}"/>
                  </a:ext>
                </a:extLst>
              </p:cNvPr>
              <p:cNvSpPr txBox="1"/>
              <p:nvPr/>
            </p:nvSpPr>
            <p:spPr>
              <a:xfrm>
                <a:off x="1247390" y="1575094"/>
                <a:ext cx="1289164" cy="406341"/>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600" dirty="0">
                    <a:effectLst/>
                    <a:latin typeface="Arial" panose="020B0604020202020204" pitchFamily="34" charset="0"/>
                    <a:ea typeface="Times New Roman" panose="02020603050405020304" pitchFamily="18" charset="0"/>
                    <a:cs typeface="Times New Roman" panose="02020603050405020304" pitchFamily="18" charset="0"/>
                  </a:rPr>
                  <a:t>Afficher historique des codes scannés</a:t>
                </a: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cxnSp>
            <p:nvCxnSpPr>
              <p:cNvPr id="30" name="Connecteur droit 29">
                <a:extLst>
                  <a:ext uri="{FF2B5EF4-FFF2-40B4-BE49-F238E27FC236}">
                    <a16:creationId xmlns:a16="http://schemas.microsoft.com/office/drawing/2014/main" id="{EE5915FA-CF71-4663-83F5-864CD07E0DE0}"/>
                  </a:ext>
                </a:extLst>
              </p:cNvPr>
              <p:cNvCxnSpPr/>
              <p:nvPr/>
            </p:nvCxnSpPr>
            <p:spPr>
              <a:xfrm flipH="1">
                <a:off x="31714" y="687121"/>
                <a:ext cx="1331958" cy="9514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60279799-E1A7-4F95-8FB4-2F4533A34E0E}"/>
                  </a:ext>
                </a:extLst>
              </p:cNvPr>
              <p:cNvCxnSpPr/>
              <p:nvPr/>
            </p:nvCxnSpPr>
            <p:spPr>
              <a:xfrm flipH="1" flipV="1">
                <a:off x="0" y="782261"/>
                <a:ext cx="1247350" cy="42368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204E68F7-932A-4062-AB6C-00AED3858800}"/>
                  </a:ext>
                </a:extLst>
              </p:cNvPr>
              <p:cNvCxnSpPr/>
              <p:nvPr/>
            </p:nvCxnSpPr>
            <p:spPr>
              <a:xfrm flipH="1" flipV="1">
                <a:off x="31714" y="782261"/>
                <a:ext cx="1215426" cy="99368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6" name="Groupe 5">
              <a:extLst>
                <a:ext uri="{FF2B5EF4-FFF2-40B4-BE49-F238E27FC236}">
                  <a16:creationId xmlns:a16="http://schemas.microsoft.com/office/drawing/2014/main" id="{7382AAA1-2AFE-41C0-BFAC-7CCC7DF45DFE}"/>
                </a:ext>
              </a:extLst>
            </p:cNvPr>
            <p:cNvGrpSpPr/>
            <p:nvPr/>
          </p:nvGrpSpPr>
          <p:grpSpPr>
            <a:xfrm>
              <a:off x="2991621" y="0"/>
              <a:ext cx="3073330" cy="1782893"/>
              <a:chOff x="0" y="0"/>
              <a:chExt cx="3073330" cy="1782893"/>
            </a:xfrm>
          </p:grpSpPr>
          <p:sp>
            <p:nvSpPr>
              <p:cNvPr id="14" name="Zone de texte 12">
                <a:extLst>
                  <a:ext uri="{FF2B5EF4-FFF2-40B4-BE49-F238E27FC236}">
                    <a16:creationId xmlns:a16="http://schemas.microsoft.com/office/drawing/2014/main" id="{D09C3670-EBA5-4770-8D61-7532F9652F37}"/>
                  </a:ext>
                </a:extLst>
              </p:cNvPr>
              <p:cNvSpPr txBox="1"/>
              <p:nvPr/>
            </p:nvSpPr>
            <p:spPr>
              <a:xfrm>
                <a:off x="1157535" y="0"/>
                <a:ext cx="1915795" cy="116282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2400">
                    <a:effectLst/>
                    <a:latin typeface="Arial" panose="020B0604020202020204" pitchFamily="34" charset="0"/>
                    <a:ea typeface="Times New Roman" panose="02020603050405020304" pitchFamily="18" charset="0"/>
                    <a:cs typeface="Times New Roman" panose="02020603050405020304" pitchFamily="18" charset="0"/>
                  </a:rPr>
                  <a:t>API rest</a:t>
                </a:r>
              </a:p>
              <a:p>
                <a:pPr algn="ctr">
                  <a:spcAft>
                    <a:spcPts val="0"/>
                  </a:spcAft>
                </a:pPr>
                <a:r>
                  <a:rPr lang="fr-FR" sz="2400">
                    <a:effectLst/>
                    <a:latin typeface="Arial" panose="020B0604020202020204" pitchFamily="34" charset="0"/>
                    <a:ea typeface="Times New Roman" panose="02020603050405020304" pitchFamily="18" charset="0"/>
                    <a:cs typeface="Times New Roman" panose="02020603050405020304" pitchFamily="18" charset="0"/>
                  </a:rPr>
                  <a:t> </a:t>
                </a:r>
              </a:p>
            </p:txBody>
          </p:sp>
          <p:sp>
            <p:nvSpPr>
              <p:cNvPr id="15" name="Ellipse 14">
                <a:extLst>
                  <a:ext uri="{FF2B5EF4-FFF2-40B4-BE49-F238E27FC236}">
                    <a16:creationId xmlns:a16="http://schemas.microsoft.com/office/drawing/2014/main" id="{FBE42295-D4D0-4FEE-A9C8-0ED85288D939}"/>
                  </a:ext>
                </a:extLst>
              </p:cNvPr>
              <p:cNvSpPr/>
              <p:nvPr/>
            </p:nvSpPr>
            <p:spPr>
              <a:xfrm>
                <a:off x="1516953" y="433415"/>
                <a:ext cx="1088390" cy="374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6" name="Zone de texte 24">
                <a:extLst>
                  <a:ext uri="{FF2B5EF4-FFF2-40B4-BE49-F238E27FC236}">
                    <a16:creationId xmlns:a16="http://schemas.microsoft.com/office/drawing/2014/main" id="{4E3CFE23-56A5-4088-8A50-AFD8F0306844}"/>
                  </a:ext>
                </a:extLst>
              </p:cNvPr>
              <p:cNvSpPr txBox="1"/>
              <p:nvPr/>
            </p:nvSpPr>
            <p:spPr>
              <a:xfrm>
                <a:off x="1569808" y="512699"/>
                <a:ext cx="982980" cy="24257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600">
                    <a:effectLst/>
                    <a:latin typeface="Arial" panose="020B0604020202020204" pitchFamily="34" charset="0"/>
                    <a:ea typeface="Times New Roman" panose="02020603050405020304" pitchFamily="18" charset="0"/>
                    <a:cs typeface="Times New Roman" panose="02020603050405020304" pitchFamily="18" charset="0"/>
                  </a:rPr>
                  <a:t>Connexion</a:t>
                </a:r>
                <a:endParaRPr lang="fr-FR" sz="2400">
                  <a:effectLst/>
                  <a:latin typeface="Arial" panose="020B0604020202020204" pitchFamily="34" charset="0"/>
                  <a:ea typeface="Times New Roman" panose="02020603050405020304" pitchFamily="18" charset="0"/>
                  <a:cs typeface="Times New Roman" panose="02020603050405020304" pitchFamily="18" charset="0"/>
                </a:endParaRPr>
              </a:p>
            </p:txBody>
          </p:sp>
          <p:cxnSp>
            <p:nvCxnSpPr>
              <p:cNvPr id="17" name="Connecteur droit avec flèche 16">
                <a:extLst>
                  <a:ext uri="{FF2B5EF4-FFF2-40B4-BE49-F238E27FC236}">
                    <a16:creationId xmlns:a16="http://schemas.microsoft.com/office/drawing/2014/main" id="{F3323D17-44E9-4620-B72B-21C19D858E48}"/>
                  </a:ext>
                </a:extLst>
              </p:cNvPr>
              <p:cNvCxnSpPr/>
              <p:nvPr/>
            </p:nvCxnSpPr>
            <p:spPr>
              <a:xfrm flipV="1">
                <a:off x="0" y="625898"/>
                <a:ext cx="1517349" cy="63426"/>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DDAFF838-B1C2-4250-A875-3CF210F4B756}"/>
                  </a:ext>
                </a:extLst>
              </p:cNvPr>
              <p:cNvCxnSpPr/>
              <p:nvPr/>
            </p:nvCxnSpPr>
            <p:spPr>
              <a:xfrm flipV="1">
                <a:off x="116282" y="688223"/>
                <a:ext cx="1453526" cy="545689"/>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1BEA164A-8289-49DE-9635-133B5C62F41E}"/>
                  </a:ext>
                </a:extLst>
              </p:cNvPr>
              <p:cNvCxnSpPr/>
              <p:nvPr/>
            </p:nvCxnSpPr>
            <p:spPr>
              <a:xfrm flipV="1">
                <a:off x="84569" y="756935"/>
                <a:ext cx="1553951" cy="102595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0" name="Zone de texte 32">
                <a:extLst>
                  <a:ext uri="{FF2B5EF4-FFF2-40B4-BE49-F238E27FC236}">
                    <a16:creationId xmlns:a16="http://schemas.microsoft.com/office/drawing/2014/main" id="{C99CBE10-545C-4AE2-95F3-1A940A79D4C1}"/>
                  </a:ext>
                </a:extLst>
              </p:cNvPr>
              <p:cNvSpPr txBox="1"/>
              <p:nvPr/>
            </p:nvSpPr>
            <p:spPr>
              <a:xfrm>
                <a:off x="443986" y="438701"/>
                <a:ext cx="713549" cy="264277"/>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200">
                    <a:effectLst/>
                    <a:latin typeface="Arial" panose="020B0604020202020204" pitchFamily="34" charset="0"/>
                    <a:ea typeface="Times New Roman" panose="02020603050405020304" pitchFamily="18" charset="0"/>
                    <a:cs typeface="Times New Roman" panose="02020603050405020304" pitchFamily="18" charset="0"/>
                  </a:rPr>
                  <a:t>&lt;&lt;Include&gt;&gt;</a:t>
                </a:r>
                <a:endParaRPr lang="fr-FR" sz="24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Zone de texte 33">
                <a:extLst>
                  <a:ext uri="{FF2B5EF4-FFF2-40B4-BE49-F238E27FC236}">
                    <a16:creationId xmlns:a16="http://schemas.microsoft.com/office/drawing/2014/main" id="{E8CDEAA8-4FFE-4402-8A14-796C8AE15DC2}"/>
                  </a:ext>
                </a:extLst>
              </p:cNvPr>
              <p:cNvSpPr txBox="1"/>
              <p:nvPr/>
            </p:nvSpPr>
            <p:spPr>
              <a:xfrm>
                <a:off x="420202" y="763323"/>
                <a:ext cx="713549" cy="264277"/>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200" dirty="0">
                    <a:effectLst/>
                    <a:latin typeface="Arial" panose="020B0604020202020204" pitchFamily="34" charset="0"/>
                    <a:ea typeface="Times New Roman" panose="02020603050405020304" pitchFamily="18" charset="0"/>
                    <a:cs typeface="Times New Roman" panose="02020603050405020304" pitchFamily="18" charset="0"/>
                  </a:rPr>
                  <a:t>&lt;&lt;</a:t>
                </a:r>
                <a:r>
                  <a:rPr lang="fr-FR" sz="1200" dirty="0" err="1">
                    <a:effectLst/>
                    <a:latin typeface="Arial" panose="020B0604020202020204" pitchFamily="34" charset="0"/>
                    <a:ea typeface="Times New Roman" panose="02020603050405020304" pitchFamily="18" charset="0"/>
                    <a:cs typeface="Times New Roman" panose="02020603050405020304" pitchFamily="18" charset="0"/>
                  </a:rPr>
                  <a:t>Include</a:t>
                </a:r>
                <a:r>
                  <a:rPr lang="fr-FR" sz="1200" dirty="0">
                    <a:effectLst/>
                    <a:latin typeface="Arial" panose="020B0604020202020204" pitchFamily="34" charset="0"/>
                    <a:ea typeface="Times New Roman" panose="02020603050405020304" pitchFamily="18" charset="0"/>
                    <a:cs typeface="Times New Roman" panose="02020603050405020304" pitchFamily="18" charset="0"/>
                  </a:rPr>
                  <a:t>&gt;&gt;</a:t>
                </a: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2" name="Zone de texte 34">
                <a:extLst>
                  <a:ext uri="{FF2B5EF4-FFF2-40B4-BE49-F238E27FC236}">
                    <a16:creationId xmlns:a16="http://schemas.microsoft.com/office/drawing/2014/main" id="{44CDDC96-9159-401B-8A0F-2F6A43DDED58}"/>
                  </a:ext>
                </a:extLst>
              </p:cNvPr>
              <p:cNvSpPr txBox="1"/>
              <p:nvPr/>
            </p:nvSpPr>
            <p:spPr>
              <a:xfrm>
                <a:off x="375274" y="1099004"/>
                <a:ext cx="713549" cy="264277"/>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sz="1200" dirty="0">
                    <a:effectLst/>
                    <a:latin typeface="Arial" panose="020B0604020202020204" pitchFamily="34" charset="0"/>
                    <a:ea typeface="Times New Roman" panose="02020603050405020304" pitchFamily="18" charset="0"/>
                    <a:cs typeface="Times New Roman" panose="02020603050405020304" pitchFamily="18" charset="0"/>
                  </a:rPr>
                  <a:t>&lt;&lt;</a:t>
                </a:r>
                <a:r>
                  <a:rPr lang="fr-FR" sz="1200" dirty="0" err="1">
                    <a:effectLst/>
                    <a:latin typeface="Arial" panose="020B0604020202020204" pitchFamily="34" charset="0"/>
                    <a:ea typeface="Times New Roman" panose="02020603050405020304" pitchFamily="18" charset="0"/>
                    <a:cs typeface="Times New Roman" panose="02020603050405020304" pitchFamily="18" charset="0"/>
                  </a:rPr>
                  <a:t>Include</a:t>
                </a:r>
                <a:r>
                  <a:rPr lang="fr-FR" sz="1200" dirty="0">
                    <a:effectLst/>
                    <a:latin typeface="Arial" panose="020B0604020202020204" pitchFamily="34" charset="0"/>
                    <a:ea typeface="Times New Roman" panose="02020603050405020304" pitchFamily="18" charset="0"/>
                    <a:cs typeface="Times New Roman" panose="02020603050405020304" pitchFamily="18" charset="0"/>
                  </a:rPr>
                  <a:t>&gt;&gt;</a:t>
                </a:r>
                <a:endParaRPr lang="fr-FR"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nvGrpSpPr>
            <p:cNvPr id="7" name="Groupe 6">
              <a:extLst>
                <a:ext uri="{FF2B5EF4-FFF2-40B4-BE49-F238E27FC236}">
                  <a16:creationId xmlns:a16="http://schemas.microsoft.com/office/drawing/2014/main" id="{9E573BFA-4D2A-4FE9-B22A-37E286B8565E}"/>
                </a:ext>
              </a:extLst>
            </p:cNvPr>
            <p:cNvGrpSpPr/>
            <p:nvPr/>
          </p:nvGrpSpPr>
          <p:grpSpPr>
            <a:xfrm>
              <a:off x="0" y="311848"/>
              <a:ext cx="718703" cy="1257395"/>
              <a:chOff x="0" y="0"/>
              <a:chExt cx="718703" cy="1257395"/>
            </a:xfrm>
          </p:grpSpPr>
          <p:sp>
            <p:nvSpPr>
              <p:cNvPr id="8" name="Ellipse 7">
                <a:extLst>
                  <a:ext uri="{FF2B5EF4-FFF2-40B4-BE49-F238E27FC236}">
                    <a16:creationId xmlns:a16="http://schemas.microsoft.com/office/drawing/2014/main" id="{A5F4E65C-9AA8-4A74-8DBC-B48D33EA6D76}"/>
                  </a:ext>
                </a:extLst>
              </p:cNvPr>
              <p:cNvSpPr/>
              <p:nvPr/>
            </p:nvSpPr>
            <p:spPr>
              <a:xfrm>
                <a:off x="227279" y="0"/>
                <a:ext cx="277978" cy="277978"/>
              </a:xfrm>
              <a:prstGeom prst="ellipse">
                <a:avLst/>
              </a:prstGeom>
              <a:noFill/>
              <a:ln w="19050"/>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cxnSp>
            <p:nvCxnSpPr>
              <p:cNvPr id="9" name="Connecteur droit 8">
                <a:extLst>
                  <a:ext uri="{FF2B5EF4-FFF2-40B4-BE49-F238E27FC236}">
                    <a16:creationId xmlns:a16="http://schemas.microsoft.com/office/drawing/2014/main" id="{F105E205-F21D-470F-8401-FD4F24F83F12}"/>
                  </a:ext>
                </a:extLst>
              </p:cNvPr>
              <p:cNvCxnSpPr/>
              <p:nvPr/>
            </p:nvCxnSpPr>
            <p:spPr>
              <a:xfrm>
                <a:off x="359418" y="274848"/>
                <a:ext cx="0" cy="462482"/>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925BA55C-A031-4156-90C4-82F6736C5CF4}"/>
                  </a:ext>
                </a:extLst>
              </p:cNvPr>
              <p:cNvCxnSpPr/>
              <p:nvPr/>
            </p:nvCxnSpPr>
            <p:spPr>
              <a:xfrm flipH="1" flipV="1">
                <a:off x="359418" y="734691"/>
                <a:ext cx="152976" cy="256698"/>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0BAC2DC0-C153-4BD6-9618-4719F722220C}"/>
                  </a:ext>
                </a:extLst>
              </p:cNvPr>
              <p:cNvCxnSpPr/>
              <p:nvPr/>
            </p:nvCxnSpPr>
            <p:spPr>
              <a:xfrm flipV="1">
                <a:off x="200851" y="729406"/>
                <a:ext cx="153281" cy="261825"/>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Connecteur droit 11">
                <a:extLst>
                  <a:ext uri="{FF2B5EF4-FFF2-40B4-BE49-F238E27FC236}">
                    <a16:creationId xmlns:a16="http://schemas.microsoft.com/office/drawing/2014/main" id="{4B52206D-FCB2-4648-800A-0120ED925F8A}"/>
                  </a:ext>
                </a:extLst>
              </p:cNvPr>
              <p:cNvCxnSpPr/>
              <p:nvPr/>
            </p:nvCxnSpPr>
            <p:spPr>
              <a:xfrm flipH="1" flipV="1">
                <a:off x="147996" y="412273"/>
                <a:ext cx="422844" cy="65629"/>
              </a:xfrm>
              <a:prstGeom prst="line">
                <a:avLst/>
              </a:prstGeom>
              <a:ln w="19050"/>
            </p:spPr>
            <p:style>
              <a:lnRef idx="1">
                <a:schemeClr val="dk1"/>
              </a:lnRef>
              <a:fillRef idx="0">
                <a:schemeClr val="dk1"/>
              </a:fillRef>
              <a:effectRef idx="0">
                <a:schemeClr val="dk1"/>
              </a:effectRef>
              <a:fontRef idx="minor">
                <a:schemeClr val="tx1"/>
              </a:fontRef>
            </p:style>
          </p:cxnSp>
          <p:sp>
            <p:nvSpPr>
              <p:cNvPr id="13" name="Zone de texte 37">
                <a:extLst>
                  <a:ext uri="{FF2B5EF4-FFF2-40B4-BE49-F238E27FC236}">
                    <a16:creationId xmlns:a16="http://schemas.microsoft.com/office/drawing/2014/main" id="{763B4C60-A834-42C9-9589-BDFE4C00590F}"/>
                  </a:ext>
                </a:extLst>
              </p:cNvPr>
              <p:cNvSpPr txBox="1"/>
              <p:nvPr/>
            </p:nvSpPr>
            <p:spPr>
              <a:xfrm>
                <a:off x="0" y="1014825"/>
                <a:ext cx="718703" cy="24257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fr-FR" dirty="0">
                    <a:effectLst/>
                    <a:latin typeface="Arial" panose="020B0604020202020204" pitchFamily="34" charset="0"/>
                    <a:ea typeface="Times New Roman" panose="02020603050405020304" pitchFamily="18" charset="0"/>
                    <a:cs typeface="Times New Roman" panose="02020603050405020304" pitchFamily="18" charset="0"/>
                  </a:rPr>
                  <a:t>Utilisateur</a:t>
                </a:r>
                <a:endParaRPr lang="fr-FR" sz="11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66751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E05E77-D4ED-469D-8D60-3BCC97907C81}"/>
              </a:ext>
            </a:extLst>
          </p:cNvPr>
          <p:cNvSpPr>
            <a:spLocks noGrp="1"/>
          </p:cNvSpPr>
          <p:nvPr>
            <p:ph type="title"/>
          </p:nvPr>
        </p:nvSpPr>
        <p:spPr/>
        <p:txBody>
          <a:bodyPr/>
          <a:lstStyle/>
          <a:p>
            <a:r>
              <a:rPr lang="fr-FR" dirty="0"/>
              <a:t>PRODUCTION</a:t>
            </a:r>
          </a:p>
        </p:txBody>
      </p:sp>
      <p:pic>
        <p:nvPicPr>
          <p:cNvPr id="5" name="Image 4">
            <a:extLst>
              <a:ext uri="{FF2B5EF4-FFF2-40B4-BE49-F238E27FC236}">
                <a16:creationId xmlns:a16="http://schemas.microsoft.com/office/drawing/2014/main" id="{37F64D68-032F-42AC-805D-5B53FCF3726B}"/>
              </a:ext>
            </a:extLst>
          </p:cNvPr>
          <p:cNvPicPr>
            <a:picLocks noChangeAspect="1"/>
          </p:cNvPicPr>
          <p:nvPr/>
        </p:nvPicPr>
        <p:blipFill>
          <a:blip r:embed="rId2"/>
          <a:stretch>
            <a:fillRect/>
          </a:stretch>
        </p:blipFill>
        <p:spPr>
          <a:xfrm>
            <a:off x="2844399" y="1752371"/>
            <a:ext cx="8770034" cy="555066"/>
          </a:xfrm>
          <a:prstGeom prst="rect">
            <a:avLst/>
          </a:prstGeom>
        </p:spPr>
      </p:pic>
      <p:pic>
        <p:nvPicPr>
          <p:cNvPr id="7" name="Image 6" descr="Une image contenant capture d’écran&#10;&#10;Description générée automatiquement">
            <a:extLst>
              <a:ext uri="{FF2B5EF4-FFF2-40B4-BE49-F238E27FC236}">
                <a16:creationId xmlns:a16="http://schemas.microsoft.com/office/drawing/2014/main" id="{24C263EB-B819-43AB-A317-DB74E3685DCC}"/>
              </a:ext>
            </a:extLst>
          </p:cNvPr>
          <p:cNvPicPr>
            <a:picLocks noChangeAspect="1"/>
          </p:cNvPicPr>
          <p:nvPr/>
        </p:nvPicPr>
        <p:blipFill rotWithShape="1">
          <a:blip r:embed="rId3"/>
          <a:srcRect t="50000" b="25816"/>
          <a:stretch/>
        </p:blipFill>
        <p:spPr>
          <a:xfrm>
            <a:off x="2844399" y="4472968"/>
            <a:ext cx="8770028" cy="1846323"/>
          </a:xfrm>
          <a:prstGeom prst="rect">
            <a:avLst/>
          </a:prstGeom>
        </p:spPr>
      </p:pic>
      <p:pic>
        <p:nvPicPr>
          <p:cNvPr id="8" name="Image 7" descr="Une image contenant capture d’écran&#10;&#10;Description générée automatiquement">
            <a:extLst>
              <a:ext uri="{FF2B5EF4-FFF2-40B4-BE49-F238E27FC236}">
                <a16:creationId xmlns:a16="http://schemas.microsoft.com/office/drawing/2014/main" id="{9C241D8D-4753-4D87-9A0C-1D0887E97ECE}"/>
              </a:ext>
            </a:extLst>
          </p:cNvPr>
          <p:cNvPicPr>
            <a:picLocks noChangeAspect="1"/>
          </p:cNvPicPr>
          <p:nvPr/>
        </p:nvPicPr>
        <p:blipFill rotWithShape="1">
          <a:blip r:embed="rId3"/>
          <a:srcRect l="497" t="551" r="-497" b="76051"/>
          <a:stretch/>
        </p:blipFill>
        <p:spPr>
          <a:xfrm>
            <a:off x="2844400" y="2615051"/>
            <a:ext cx="8770027" cy="1786316"/>
          </a:xfrm>
          <a:prstGeom prst="rect">
            <a:avLst/>
          </a:prstGeom>
        </p:spPr>
      </p:pic>
      <p:pic>
        <p:nvPicPr>
          <p:cNvPr id="9" name="Image 8">
            <a:extLst>
              <a:ext uri="{FF2B5EF4-FFF2-40B4-BE49-F238E27FC236}">
                <a16:creationId xmlns:a16="http://schemas.microsoft.com/office/drawing/2014/main" id="{D207CF06-ACF0-4799-BA48-5765AB5C4AEE}"/>
              </a:ext>
            </a:extLst>
          </p:cNvPr>
          <p:cNvPicPr/>
          <p:nvPr/>
        </p:nvPicPr>
        <p:blipFill rotWithShape="1">
          <a:blip r:embed="rId4">
            <a:extLst>
              <a:ext uri="{28A0092B-C50C-407E-A947-70E740481C1C}">
                <a14:useLocalDpi xmlns:a14="http://schemas.microsoft.com/office/drawing/2010/main" val="0"/>
              </a:ext>
            </a:extLst>
          </a:blip>
          <a:srcRect l="69437" t="18617" r="10274" b="28712"/>
          <a:stretch/>
        </p:blipFill>
        <p:spPr bwMode="auto">
          <a:xfrm>
            <a:off x="8921614" y="644729"/>
            <a:ext cx="1784968" cy="1613899"/>
          </a:xfrm>
          <a:prstGeom prst="rect">
            <a:avLst/>
          </a:prstGeom>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2730EC5E-39A1-4346-B0D5-36F91B4B4B0D}"/>
              </a:ext>
            </a:extLst>
          </p:cNvPr>
          <p:cNvPicPr/>
          <p:nvPr/>
        </p:nvPicPr>
        <p:blipFill rotWithShape="1">
          <a:blip r:embed="rId4">
            <a:extLst>
              <a:ext uri="{28A0092B-C50C-407E-A947-70E740481C1C}">
                <a14:useLocalDpi xmlns:a14="http://schemas.microsoft.com/office/drawing/2010/main" val="0"/>
              </a:ext>
            </a:extLst>
          </a:blip>
          <a:srcRect l="39063" t="22069" r="43054" b="25974"/>
          <a:stretch/>
        </p:blipFill>
        <p:spPr bwMode="auto">
          <a:xfrm>
            <a:off x="8836498" y="4708981"/>
            <a:ext cx="1569144" cy="1547840"/>
          </a:xfrm>
          <a:prstGeom prst="rect">
            <a:avLst/>
          </a:prstGeom>
          <a:ln>
            <a:noFill/>
          </a:ln>
          <a:extLst>
            <a:ext uri="{53640926-AAD7-44D8-BBD7-CCE9431645EC}">
              <a14:shadowObscured xmlns:a14="http://schemas.microsoft.com/office/drawing/2010/main"/>
            </a:ext>
          </a:extLst>
        </p:spPr>
      </p:pic>
      <p:pic>
        <p:nvPicPr>
          <p:cNvPr id="11" name="Image 10">
            <a:extLst>
              <a:ext uri="{FF2B5EF4-FFF2-40B4-BE49-F238E27FC236}">
                <a16:creationId xmlns:a16="http://schemas.microsoft.com/office/drawing/2014/main" id="{58E33D15-2B5F-4CA0-8BAB-FFC1A1EBA5E1}"/>
              </a:ext>
            </a:extLst>
          </p:cNvPr>
          <p:cNvPicPr/>
          <p:nvPr/>
        </p:nvPicPr>
        <p:blipFill rotWithShape="1">
          <a:blip r:embed="rId4">
            <a:extLst>
              <a:ext uri="{28A0092B-C50C-407E-A947-70E740481C1C}">
                <a14:useLocalDpi xmlns:a14="http://schemas.microsoft.com/office/drawing/2010/main" val="0"/>
              </a:ext>
            </a:extLst>
          </a:blip>
          <a:srcRect l="4409" t="15584" r="74510" b="25974"/>
          <a:stretch/>
        </p:blipFill>
        <p:spPr bwMode="auto">
          <a:xfrm>
            <a:off x="8833770" y="2587839"/>
            <a:ext cx="1926849" cy="18135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0225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97A3F1-428E-4755-9BEF-4175E24C987E}"/>
              </a:ext>
            </a:extLst>
          </p:cNvPr>
          <p:cNvSpPr>
            <a:spLocks noGrp="1"/>
          </p:cNvSpPr>
          <p:nvPr>
            <p:ph type="title"/>
          </p:nvPr>
        </p:nvSpPr>
        <p:spPr/>
        <p:txBody>
          <a:bodyPr/>
          <a:lstStyle/>
          <a:p>
            <a:r>
              <a:rPr lang="fr-FR" dirty="0"/>
              <a:t>CONCLUSION – DÉMONSTRATION</a:t>
            </a:r>
          </a:p>
        </p:txBody>
      </p:sp>
      <p:pic>
        <p:nvPicPr>
          <p:cNvPr id="4" name="Image 3">
            <a:extLst>
              <a:ext uri="{FF2B5EF4-FFF2-40B4-BE49-F238E27FC236}">
                <a16:creationId xmlns:a16="http://schemas.microsoft.com/office/drawing/2014/main" id="{53D3137F-7CE4-4945-9B67-C6A7696D36FC}"/>
              </a:ext>
            </a:extLst>
          </p:cNvPr>
          <p:cNvPicPr/>
          <p:nvPr/>
        </p:nvPicPr>
        <p:blipFill rotWithShape="1">
          <a:blip r:embed="rId2" cstate="print">
            <a:extLst>
              <a:ext uri="{28A0092B-C50C-407E-A947-70E740481C1C}">
                <a14:useLocalDpi xmlns:a14="http://schemas.microsoft.com/office/drawing/2010/main" val="0"/>
              </a:ext>
            </a:extLst>
          </a:blip>
          <a:srcRect b="6119"/>
          <a:stretch/>
        </p:blipFill>
        <p:spPr bwMode="auto">
          <a:xfrm>
            <a:off x="2144190" y="1781481"/>
            <a:ext cx="2232025" cy="4359910"/>
          </a:xfrm>
          <a:prstGeom prst="rect">
            <a:avLst/>
          </a:prstGeom>
          <a:noFill/>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id="{23948407-DEEF-40C8-A904-9AF68E662A79}"/>
              </a:ext>
            </a:extLst>
          </p:cNvPr>
          <p:cNvPicPr/>
          <p:nvPr/>
        </p:nvPicPr>
        <p:blipFill rotWithShape="1">
          <a:blip r:embed="rId3" cstate="print">
            <a:extLst>
              <a:ext uri="{28A0092B-C50C-407E-A947-70E740481C1C}">
                <a14:useLocalDpi xmlns:a14="http://schemas.microsoft.com/office/drawing/2010/main" val="0"/>
              </a:ext>
            </a:extLst>
          </a:blip>
          <a:srcRect b="5819"/>
          <a:stretch/>
        </p:blipFill>
        <p:spPr bwMode="auto">
          <a:xfrm>
            <a:off x="9117382" y="1777785"/>
            <a:ext cx="2228089" cy="4363605"/>
          </a:xfrm>
          <a:prstGeom prst="rect">
            <a:avLst/>
          </a:prstGeom>
          <a:noFill/>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45ED6E2B-BF2C-47A3-9B90-9D7B0DDFEAEF}"/>
              </a:ext>
            </a:extLst>
          </p:cNvPr>
          <p:cNvPicPr/>
          <p:nvPr/>
        </p:nvPicPr>
        <p:blipFill rotWithShape="1">
          <a:blip r:embed="rId4" cstate="print">
            <a:extLst>
              <a:ext uri="{28A0092B-C50C-407E-A947-70E740481C1C}">
                <a14:useLocalDpi xmlns:a14="http://schemas.microsoft.com/office/drawing/2010/main" val="0"/>
              </a:ext>
            </a:extLst>
          </a:blip>
          <a:srcRect b="5958"/>
          <a:stretch/>
        </p:blipFill>
        <p:spPr bwMode="auto">
          <a:xfrm>
            <a:off x="5631104" y="1777786"/>
            <a:ext cx="2231389" cy="43636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4976406"/>
      </p:ext>
    </p:extLst>
  </p:cSld>
  <p:clrMapOvr>
    <a:masterClrMapping/>
  </p:clrMapOvr>
</p:sld>
</file>

<file path=ppt/theme/theme1.xml><?xml version="1.0" encoding="utf-8"?>
<a:theme xmlns:a="http://schemas.openxmlformats.org/drawingml/2006/main" name="Volute">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4971_TF89987290.potx" id="{860E1FE3-9CFA-40F7-B921-222DAA6CD7D5}" vid="{8D574C0D-0A5B-4644-8796-9564E7228EE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4E112-810E-4A37-A8B2-3B5DDE771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Volute</Template>
  <TotalTime>0</TotalTime>
  <Words>96</Words>
  <Application>Microsoft Office PowerPoint</Application>
  <PresentationFormat>Grand écran</PresentationFormat>
  <Paragraphs>35</Paragraphs>
  <Slides>7</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vt:i4>
      </vt:variant>
    </vt:vector>
  </HeadingPairs>
  <TitlesOfParts>
    <vt:vector size="12" baseType="lpstr">
      <vt:lpstr>Arial</vt:lpstr>
      <vt:lpstr>Calibri</vt:lpstr>
      <vt:lpstr>Century Gothic</vt:lpstr>
      <vt:lpstr>Wingdings 3</vt:lpstr>
      <vt:lpstr>Volute</vt:lpstr>
      <vt:lpstr>WESH</vt:lpstr>
      <vt:lpstr>Étape du projet</vt:lpstr>
      <vt:lpstr>INTRODUCTION</vt:lpstr>
      <vt:lpstr>BENCHMARK</vt:lpstr>
      <vt:lpstr>SPECIFICATION</vt:lpstr>
      <vt:lpstr>PRODUCTION</vt:lpstr>
      <vt:lpstr>CONCLUSION – DÉMONSTRATION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2020-02-04T08:16:34Z</dcterms:created>
  <dcterms:modified xsi:type="dcterms:W3CDTF">2020-02-04T10:39:06Z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